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4"/>
    <p:sldMasterId id="2147483658" r:id="rId5"/>
  </p:sldMasterIdLst>
  <p:notesMasterIdLst>
    <p:notesMasterId r:id="rId46"/>
  </p:notesMasterIdLst>
  <p:sldIdLst>
    <p:sldId id="262" r:id="rId6"/>
    <p:sldId id="297" r:id="rId7"/>
    <p:sldId id="266" r:id="rId8"/>
    <p:sldId id="459" r:id="rId9"/>
    <p:sldId id="319" r:id="rId10"/>
    <p:sldId id="320" r:id="rId11"/>
    <p:sldId id="457" r:id="rId12"/>
    <p:sldId id="456" r:id="rId13"/>
    <p:sldId id="465" r:id="rId14"/>
    <p:sldId id="466" r:id="rId15"/>
    <p:sldId id="468" r:id="rId16"/>
    <p:sldId id="469" r:id="rId17"/>
    <p:sldId id="445" r:id="rId18"/>
    <p:sldId id="454" r:id="rId19"/>
    <p:sldId id="446" r:id="rId20"/>
    <p:sldId id="338" r:id="rId21"/>
    <p:sldId id="443" r:id="rId22"/>
    <p:sldId id="437" r:id="rId23"/>
    <p:sldId id="431" r:id="rId24"/>
    <p:sldId id="441" r:id="rId25"/>
    <p:sldId id="322" r:id="rId26"/>
    <p:sldId id="426" r:id="rId27"/>
    <p:sldId id="427" r:id="rId28"/>
    <p:sldId id="440" r:id="rId29"/>
    <p:sldId id="430" r:id="rId30"/>
    <p:sldId id="453" r:id="rId31"/>
    <p:sldId id="432" r:id="rId32"/>
    <p:sldId id="433" r:id="rId33"/>
    <p:sldId id="434" r:id="rId34"/>
    <p:sldId id="267" r:id="rId35"/>
    <p:sldId id="435" r:id="rId36"/>
    <p:sldId id="472" r:id="rId37"/>
    <p:sldId id="473" r:id="rId38"/>
    <p:sldId id="470" r:id="rId39"/>
    <p:sldId id="474" r:id="rId40"/>
    <p:sldId id="477" r:id="rId41"/>
    <p:sldId id="475" r:id="rId42"/>
    <p:sldId id="478" r:id="rId43"/>
    <p:sldId id="479" r:id="rId44"/>
    <p:sldId id="270" r:id="rId45"/>
  </p:sldIdLst>
  <p:sldSz cx="12158663" cy="683895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4" userDrawn="1">
          <p15:clr>
            <a:srgbClr val="A4A3A4"/>
          </p15:clr>
        </p15:guide>
        <p15:guide id="2" pos="383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6B8705-9B98-B666-79D6-28B9E78B7AC3}" name="Mariangela Luceri" initials="ML" userId="S::mariangela.luceri_fedarene.org#ext#@nrgycts893.onmicrosoft.com::5c70634f-cb38-4914-81d8-47a301399fa2" providerId="AD"/>
  <p188:author id="{9B84A107-AE28-9062-601A-FE185DAAFCF5}" name="Esben Pejstrup" initials="EP" userId="S::esben.pejstrup_iclei-europe.org#ext#@nrgycts893.onmicrosoft.com::c230b105-4706-4537-9925-8507d7e26253" providerId="AD"/>
  <p188:author id="{22A6BC39-264A-C1BB-AC56-2CE2F6E06CE6}" name="Esben Pejstrup" initials="EP" userId="S::esben.pejstrup@iclei-europe.org::735a5be9-f7a7-44f2-8980-d8f61e6c7769" providerId="AD"/>
  <p188:author id="{E5661745-C6DB-C6FA-211F-5C3DD0D8FDE1}" name="borges" initials="bo" userId="S::borges_adelphi.de#ext#@nrgycts893.onmicrosoft.com::8c94d119-3c96-412a-8bfa-f73a73e83ed7" providerId="AD"/>
  <p188:author id="{88A54756-9C33-1BB2-40FB-FB9821DE2558}" name="Francisco Gonçalves" initials="FG" userId="S::francisco.goncalves@energy-cities.eu::20b79bc1-216e-40f7-af9c-832d4325105a" providerId="AD"/>
  <p188:author id="{35352ECD-AAA0-D2D7-B765-C21FFA39B22E}" name="Mariangela Luceri" initials="ML" userId="S::mariangela.luceri@fedarene.org::fcd1966a-3da6-4c2f-aec5-8fb44e844031"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91A7"/>
    <a:srgbClr val="00CC99"/>
    <a:srgbClr val="575757"/>
    <a:srgbClr val="FFFFFF"/>
    <a:srgbClr val="78BCD3"/>
    <a:srgbClr val="0092C3"/>
    <a:srgbClr val="0069A9"/>
    <a:srgbClr val="1969A4"/>
    <a:srgbClr val="00449E"/>
    <a:srgbClr val="1A6AA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210" autoAdjust="0"/>
    <p:restoredTop sz="74201" autoAdjust="0"/>
  </p:normalViewPr>
  <p:slideViewPr>
    <p:cSldViewPr snapToGrid="0">
      <p:cViewPr varScale="1">
        <p:scale>
          <a:sx n="56" d="100"/>
          <a:sy n="56" d="100"/>
        </p:scale>
        <p:origin x="90" y="318"/>
      </p:cViewPr>
      <p:guideLst>
        <p:guide orient="horz" pos="2154"/>
        <p:guide pos="383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83F75A-4AB2-408B-A6C1-6761F454EA4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LID4096"/>
        </a:p>
      </dgm:t>
    </dgm:pt>
    <dgm:pt modelId="{947F4DC5-800A-4DF7-9D4E-19D176A6923B}">
      <dgm:prSet phldrT="[Text]"/>
      <dgm:spPr/>
      <dgm:t>
        <a:bodyPr/>
        <a:lstStyle/>
        <a:p>
          <a:r>
            <a:rPr lang="en-GB"/>
            <a:t>60.000 EUR</a:t>
          </a:r>
          <a:endParaRPr lang="LID4096"/>
        </a:p>
      </dgm:t>
    </dgm:pt>
    <dgm:pt modelId="{7C85783D-ADEC-487E-B5C6-5327C46C87C2}" type="parTrans" cxnId="{CDC41844-474D-458C-9788-6224D606C966}">
      <dgm:prSet/>
      <dgm:spPr/>
      <dgm:t>
        <a:bodyPr/>
        <a:lstStyle/>
        <a:p>
          <a:endParaRPr lang="LID4096"/>
        </a:p>
      </dgm:t>
    </dgm:pt>
    <dgm:pt modelId="{27D0CD08-E090-46C4-BB55-A4A908BCFB38}" type="sibTrans" cxnId="{CDC41844-474D-458C-9788-6224D606C966}">
      <dgm:prSet/>
      <dgm:spPr/>
      <dgm:t>
        <a:bodyPr/>
        <a:lstStyle/>
        <a:p>
          <a:endParaRPr lang="LID4096"/>
        </a:p>
      </dgm:t>
    </dgm:pt>
    <dgm:pt modelId="{8515CCA5-626F-49F4-B158-CD463C09433A}">
      <dgm:prSet phldrT="[Text]"/>
      <dgm:spPr/>
      <dgm:t>
        <a:bodyPr/>
        <a:lstStyle/>
        <a:p>
          <a:r>
            <a:rPr lang="sl-SI" dirty="0"/>
            <a:t>Za</a:t>
          </a:r>
          <a:endParaRPr lang="LID4096" dirty="0"/>
        </a:p>
      </dgm:t>
    </dgm:pt>
    <dgm:pt modelId="{E720C7AE-A82D-4FA1-8179-7166F6E3FFF2}" type="parTrans" cxnId="{924E23C8-CC45-47F7-B965-957AB06AA5C9}">
      <dgm:prSet/>
      <dgm:spPr/>
      <dgm:t>
        <a:bodyPr/>
        <a:lstStyle/>
        <a:p>
          <a:endParaRPr lang="LID4096"/>
        </a:p>
      </dgm:t>
    </dgm:pt>
    <dgm:pt modelId="{2EC80FBC-47E0-4352-BF79-662070D5A729}" type="sibTrans" cxnId="{924E23C8-CC45-47F7-B965-957AB06AA5C9}">
      <dgm:prSet/>
      <dgm:spPr/>
      <dgm:t>
        <a:bodyPr/>
        <a:lstStyle/>
        <a:p>
          <a:endParaRPr lang="LID4096"/>
        </a:p>
      </dgm:t>
    </dgm:pt>
    <dgm:pt modelId="{CD01F729-69C2-4E06-B8CF-66B7F4BD794E}">
      <dgm:prSet phldrT="[Text]"/>
      <dgm:spPr/>
      <dgm:t>
        <a:bodyPr/>
        <a:lstStyle/>
        <a:p>
          <a:r>
            <a:rPr lang="sl-SI" dirty="0"/>
            <a:t>Pavšalni znesek</a:t>
          </a:r>
          <a:endParaRPr lang="LID4096" dirty="0"/>
        </a:p>
      </dgm:t>
    </dgm:pt>
    <dgm:pt modelId="{32588015-841A-424A-8444-4FA9BFBE2004}" type="parTrans" cxnId="{A2272B39-0D74-4FA4-A96B-79311A950970}">
      <dgm:prSet/>
      <dgm:spPr/>
      <dgm:t>
        <a:bodyPr/>
        <a:lstStyle/>
        <a:p>
          <a:endParaRPr lang="en-GB"/>
        </a:p>
      </dgm:t>
    </dgm:pt>
    <dgm:pt modelId="{D7D0E372-54F2-4078-BFAE-E9AD5D20781F}" type="sibTrans" cxnId="{A2272B39-0D74-4FA4-A96B-79311A950970}">
      <dgm:prSet/>
      <dgm:spPr/>
      <dgm:t>
        <a:bodyPr/>
        <a:lstStyle/>
        <a:p>
          <a:endParaRPr lang="en-GB"/>
        </a:p>
      </dgm:t>
    </dgm:pt>
    <dgm:pt modelId="{4F2B9CA3-E88A-41BC-A16D-6445137614CF}">
      <dgm:prSet phldrT="[Text]"/>
      <dgm:spPr/>
      <dgm:t>
        <a:bodyPr/>
        <a:lstStyle/>
        <a:p>
          <a:r>
            <a:rPr lang="sl-SI" dirty="0"/>
            <a:t>Poenostavljeno poročanje o porabi sredstev</a:t>
          </a:r>
          <a:endParaRPr lang="LID4096" dirty="0"/>
        </a:p>
      </dgm:t>
    </dgm:pt>
    <dgm:pt modelId="{AB03DF6E-C50F-48CF-9EDF-EF9071436EF7}" type="parTrans" cxnId="{37399A26-3B93-4331-B917-B95BA05960DB}">
      <dgm:prSet/>
      <dgm:spPr/>
      <dgm:t>
        <a:bodyPr/>
        <a:lstStyle/>
        <a:p>
          <a:endParaRPr lang="en-GB"/>
        </a:p>
      </dgm:t>
    </dgm:pt>
    <dgm:pt modelId="{19BA9544-A0CB-437C-993D-ADC281A5C6D4}" type="sibTrans" cxnId="{37399A26-3B93-4331-B917-B95BA05960DB}">
      <dgm:prSet/>
      <dgm:spPr/>
      <dgm:t>
        <a:bodyPr/>
        <a:lstStyle/>
        <a:p>
          <a:endParaRPr lang="en-GB"/>
        </a:p>
      </dgm:t>
    </dgm:pt>
    <dgm:pt modelId="{AF0C9A39-454E-43AC-989D-CBB03257E7F7}">
      <dgm:prSet phldrT="[Text]"/>
      <dgm:spPr/>
      <dgm:t>
        <a:bodyPr/>
        <a:lstStyle/>
        <a:p>
          <a:pPr>
            <a:buClr>
              <a:srgbClr val="00B050"/>
            </a:buClr>
            <a:buFont typeface="Wingdings" panose="05000000000000000000" pitchFamily="2" charset="2"/>
            <a:buChar char="ü"/>
          </a:pPr>
          <a:r>
            <a:rPr lang="en-GB" dirty="0"/>
            <a:t> </a:t>
          </a:r>
          <a:r>
            <a:rPr lang="sl-SI" dirty="0"/>
            <a:t>Lastne aktivnosti</a:t>
          </a:r>
          <a:endParaRPr lang="LID4096" dirty="0"/>
        </a:p>
      </dgm:t>
    </dgm:pt>
    <dgm:pt modelId="{DC894494-EB5C-4399-943E-931AECEF12B8}" type="parTrans" cxnId="{1879424D-88F0-4E73-96DA-6882F23A39DF}">
      <dgm:prSet/>
      <dgm:spPr/>
      <dgm:t>
        <a:bodyPr/>
        <a:lstStyle/>
        <a:p>
          <a:endParaRPr lang="en-GB"/>
        </a:p>
      </dgm:t>
    </dgm:pt>
    <dgm:pt modelId="{861EF0B8-6DF5-4B4D-A83C-7A405066AF0C}" type="sibTrans" cxnId="{1879424D-88F0-4E73-96DA-6882F23A39DF}">
      <dgm:prSet/>
      <dgm:spPr/>
      <dgm:t>
        <a:bodyPr/>
        <a:lstStyle/>
        <a:p>
          <a:endParaRPr lang="en-GB"/>
        </a:p>
      </dgm:t>
    </dgm:pt>
    <dgm:pt modelId="{066E9C00-E709-4CAB-AAA0-847D4F43CB01}">
      <dgm:prSet phldrT="[Text]"/>
      <dgm:spPr/>
      <dgm:t>
        <a:bodyPr/>
        <a:lstStyle/>
        <a:p>
          <a:pPr>
            <a:buClr>
              <a:srgbClr val="00B050"/>
            </a:buClr>
            <a:buFont typeface="Wingdings" panose="05000000000000000000" pitchFamily="2" charset="2"/>
            <a:buChar char="ü"/>
          </a:pPr>
          <a:r>
            <a:rPr lang="da-DK" dirty="0"/>
            <a:t> </a:t>
          </a:r>
          <a:r>
            <a:rPr lang="sl-SI" dirty="0"/>
            <a:t>Zunanjo podporo</a:t>
          </a:r>
          <a:endParaRPr lang="LID4096" dirty="0"/>
        </a:p>
      </dgm:t>
    </dgm:pt>
    <dgm:pt modelId="{2C312A38-6A94-4908-8819-ED4FC18C938B}" type="parTrans" cxnId="{5B827490-A3DE-4E8B-9746-51A0A2D9A3C6}">
      <dgm:prSet/>
      <dgm:spPr/>
      <dgm:t>
        <a:bodyPr/>
        <a:lstStyle/>
        <a:p>
          <a:endParaRPr lang="en-GB"/>
        </a:p>
      </dgm:t>
    </dgm:pt>
    <dgm:pt modelId="{8BD00325-6C86-4474-809E-A44B2FD7BF80}" type="sibTrans" cxnId="{5B827490-A3DE-4E8B-9746-51A0A2D9A3C6}">
      <dgm:prSet/>
      <dgm:spPr/>
      <dgm:t>
        <a:bodyPr/>
        <a:lstStyle/>
        <a:p>
          <a:endParaRPr lang="en-GB"/>
        </a:p>
      </dgm:t>
    </dgm:pt>
    <dgm:pt modelId="{D5A5143B-A5D4-4CB5-AE78-218A5BA4B0D5}">
      <dgm:prSet phldrT="[Text]"/>
      <dgm:spPr/>
      <dgm:t>
        <a:bodyPr/>
        <a:lstStyle/>
        <a:p>
          <a:pPr>
            <a:buClr>
              <a:srgbClr val="00B050"/>
            </a:buClr>
            <a:buFont typeface="Wingdings" panose="05000000000000000000" pitchFamily="2" charset="2"/>
            <a:buChar char="ü"/>
          </a:pPr>
          <a:r>
            <a:rPr lang="da-DK" dirty="0"/>
            <a:t> </a:t>
          </a:r>
          <a:r>
            <a:rPr lang="sl-SI" dirty="0"/>
            <a:t>Za vaše potrebe</a:t>
          </a:r>
          <a:endParaRPr lang="LID4096" dirty="0"/>
        </a:p>
      </dgm:t>
    </dgm:pt>
    <dgm:pt modelId="{4363B6A3-7317-4737-A877-C701056110FE}" type="parTrans" cxnId="{8B35E903-AF6B-4B20-BC9C-D7E81AA999D0}">
      <dgm:prSet/>
      <dgm:spPr/>
      <dgm:t>
        <a:bodyPr/>
        <a:lstStyle/>
        <a:p>
          <a:endParaRPr lang="en-GB"/>
        </a:p>
      </dgm:t>
    </dgm:pt>
    <dgm:pt modelId="{8ECE6A56-9D13-434B-AA07-71B18B75CCE1}" type="sibTrans" cxnId="{8B35E903-AF6B-4B20-BC9C-D7E81AA999D0}">
      <dgm:prSet/>
      <dgm:spPr/>
      <dgm:t>
        <a:bodyPr/>
        <a:lstStyle/>
        <a:p>
          <a:endParaRPr lang="en-GB"/>
        </a:p>
      </dgm:t>
    </dgm:pt>
    <dgm:pt modelId="{8EC840BC-1F79-464C-91A7-7F0BAB3D719F}" type="pres">
      <dgm:prSet presAssocID="{1A83F75A-4AB2-408B-A6C1-6761F454EA4C}" presName="Name0" presStyleCnt="0">
        <dgm:presLayoutVars>
          <dgm:dir/>
          <dgm:animLvl val="lvl"/>
          <dgm:resizeHandles val="exact"/>
        </dgm:presLayoutVars>
      </dgm:prSet>
      <dgm:spPr/>
    </dgm:pt>
    <dgm:pt modelId="{69551300-BCAD-4C80-AF32-7653A98F15AE}" type="pres">
      <dgm:prSet presAssocID="{947F4DC5-800A-4DF7-9D4E-19D176A6923B}" presName="linNode" presStyleCnt="0"/>
      <dgm:spPr/>
    </dgm:pt>
    <dgm:pt modelId="{5A913AAD-7BB3-4A41-A093-1197146826AB}" type="pres">
      <dgm:prSet presAssocID="{947F4DC5-800A-4DF7-9D4E-19D176A6923B}" presName="parentText" presStyleLbl="node1" presStyleIdx="0" presStyleCnt="1" custScaleY="81993">
        <dgm:presLayoutVars>
          <dgm:chMax val="1"/>
          <dgm:bulletEnabled val="1"/>
        </dgm:presLayoutVars>
      </dgm:prSet>
      <dgm:spPr/>
    </dgm:pt>
    <dgm:pt modelId="{E8040DBE-855E-4A0B-96CC-FC0573CB6DD5}" type="pres">
      <dgm:prSet presAssocID="{947F4DC5-800A-4DF7-9D4E-19D176A6923B}" presName="descendantText" presStyleLbl="alignAccFollowNode1" presStyleIdx="0" presStyleCnt="1" custScaleY="102145">
        <dgm:presLayoutVars>
          <dgm:bulletEnabled val="1"/>
        </dgm:presLayoutVars>
      </dgm:prSet>
      <dgm:spPr/>
    </dgm:pt>
  </dgm:ptLst>
  <dgm:cxnLst>
    <dgm:cxn modelId="{8B35E903-AF6B-4B20-BC9C-D7E81AA999D0}" srcId="{8515CCA5-626F-49F4-B158-CD463C09433A}" destId="{D5A5143B-A5D4-4CB5-AE78-218A5BA4B0D5}" srcOrd="2" destOrd="0" parTransId="{4363B6A3-7317-4737-A877-C701056110FE}" sibTransId="{8ECE6A56-9D13-434B-AA07-71B18B75CCE1}"/>
    <dgm:cxn modelId="{6E82D711-A356-43AB-A15D-EF349E27C5C8}" type="presOf" srcId="{1A83F75A-4AB2-408B-A6C1-6761F454EA4C}" destId="{8EC840BC-1F79-464C-91A7-7F0BAB3D719F}" srcOrd="0" destOrd="0" presId="urn:microsoft.com/office/officeart/2005/8/layout/vList5"/>
    <dgm:cxn modelId="{9E43F219-97AA-4563-8544-59D4BCDB78DA}" type="presOf" srcId="{947F4DC5-800A-4DF7-9D4E-19D176A6923B}" destId="{5A913AAD-7BB3-4A41-A093-1197146826AB}" srcOrd="0" destOrd="0" presId="urn:microsoft.com/office/officeart/2005/8/layout/vList5"/>
    <dgm:cxn modelId="{37399A26-3B93-4331-B917-B95BA05960DB}" srcId="{947F4DC5-800A-4DF7-9D4E-19D176A6923B}" destId="{4F2B9CA3-E88A-41BC-A16D-6445137614CF}" srcOrd="2" destOrd="0" parTransId="{AB03DF6E-C50F-48CF-9EDF-EF9071436EF7}" sibTransId="{19BA9544-A0CB-437C-993D-ADC281A5C6D4}"/>
    <dgm:cxn modelId="{791A3328-8C8A-48B4-8717-68A847E87103}" type="presOf" srcId="{066E9C00-E709-4CAB-AAA0-847D4F43CB01}" destId="{E8040DBE-855E-4A0B-96CC-FC0573CB6DD5}" srcOrd="0" destOrd="2" presId="urn:microsoft.com/office/officeart/2005/8/layout/vList5"/>
    <dgm:cxn modelId="{A2272B39-0D74-4FA4-A96B-79311A950970}" srcId="{947F4DC5-800A-4DF7-9D4E-19D176A6923B}" destId="{CD01F729-69C2-4E06-B8CF-66B7F4BD794E}" srcOrd="1" destOrd="0" parTransId="{32588015-841A-424A-8444-4FA9BFBE2004}" sibTransId="{D7D0E372-54F2-4078-BFAE-E9AD5D20781F}"/>
    <dgm:cxn modelId="{CDC41844-474D-458C-9788-6224D606C966}" srcId="{1A83F75A-4AB2-408B-A6C1-6761F454EA4C}" destId="{947F4DC5-800A-4DF7-9D4E-19D176A6923B}" srcOrd="0" destOrd="0" parTransId="{7C85783D-ADEC-487E-B5C6-5327C46C87C2}" sibTransId="{27D0CD08-E090-46C4-BB55-A4A908BCFB38}"/>
    <dgm:cxn modelId="{1879424D-88F0-4E73-96DA-6882F23A39DF}" srcId="{8515CCA5-626F-49F4-B158-CD463C09433A}" destId="{AF0C9A39-454E-43AC-989D-CBB03257E7F7}" srcOrd="0" destOrd="0" parTransId="{DC894494-EB5C-4399-943E-931AECEF12B8}" sibTransId="{861EF0B8-6DF5-4B4D-A83C-7A405066AF0C}"/>
    <dgm:cxn modelId="{8D439C4D-3C33-4E0C-AA2E-345835193713}" type="presOf" srcId="{4F2B9CA3-E88A-41BC-A16D-6445137614CF}" destId="{E8040DBE-855E-4A0B-96CC-FC0573CB6DD5}" srcOrd="0" destOrd="5" presId="urn:microsoft.com/office/officeart/2005/8/layout/vList5"/>
    <dgm:cxn modelId="{9A52EE53-DD7C-40A8-93DE-7988C8CC682F}" type="presOf" srcId="{CD01F729-69C2-4E06-B8CF-66B7F4BD794E}" destId="{E8040DBE-855E-4A0B-96CC-FC0573CB6DD5}" srcOrd="0" destOrd="4" presId="urn:microsoft.com/office/officeart/2005/8/layout/vList5"/>
    <dgm:cxn modelId="{5B827490-A3DE-4E8B-9746-51A0A2D9A3C6}" srcId="{8515CCA5-626F-49F4-B158-CD463C09433A}" destId="{066E9C00-E709-4CAB-AAA0-847D4F43CB01}" srcOrd="1" destOrd="0" parTransId="{2C312A38-6A94-4908-8819-ED4FC18C938B}" sibTransId="{8BD00325-6C86-4474-809E-A44B2FD7BF80}"/>
    <dgm:cxn modelId="{C5A7BBA0-47A6-4154-A182-DEAA008BBB9A}" type="presOf" srcId="{AF0C9A39-454E-43AC-989D-CBB03257E7F7}" destId="{E8040DBE-855E-4A0B-96CC-FC0573CB6DD5}" srcOrd="0" destOrd="1" presId="urn:microsoft.com/office/officeart/2005/8/layout/vList5"/>
    <dgm:cxn modelId="{924E23C8-CC45-47F7-B965-957AB06AA5C9}" srcId="{947F4DC5-800A-4DF7-9D4E-19D176A6923B}" destId="{8515CCA5-626F-49F4-B158-CD463C09433A}" srcOrd="0" destOrd="0" parTransId="{E720C7AE-A82D-4FA1-8179-7166F6E3FFF2}" sibTransId="{2EC80FBC-47E0-4352-BF79-662070D5A729}"/>
    <dgm:cxn modelId="{F457C1CE-68FD-422E-A471-B67CC48DC83B}" type="presOf" srcId="{D5A5143B-A5D4-4CB5-AE78-218A5BA4B0D5}" destId="{E8040DBE-855E-4A0B-96CC-FC0573CB6DD5}" srcOrd="0" destOrd="3" presId="urn:microsoft.com/office/officeart/2005/8/layout/vList5"/>
    <dgm:cxn modelId="{B462FFDA-45C4-4EB6-A4A2-FB7BA8165902}" type="presOf" srcId="{8515CCA5-626F-49F4-B158-CD463C09433A}" destId="{E8040DBE-855E-4A0B-96CC-FC0573CB6DD5}" srcOrd="0" destOrd="0" presId="urn:microsoft.com/office/officeart/2005/8/layout/vList5"/>
    <dgm:cxn modelId="{DED54E0C-7CDE-4D13-A28F-05E199B0C05F}" type="presParOf" srcId="{8EC840BC-1F79-464C-91A7-7F0BAB3D719F}" destId="{69551300-BCAD-4C80-AF32-7653A98F15AE}" srcOrd="0" destOrd="0" presId="urn:microsoft.com/office/officeart/2005/8/layout/vList5"/>
    <dgm:cxn modelId="{96A37D2B-98EB-4A61-AF39-991BCE165EC3}" type="presParOf" srcId="{69551300-BCAD-4C80-AF32-7653A98F15AE}" destId="{5A913AAD-7BB3-4A41-A093-1197146826AB}" srcOrd="0" destOrd="0" presId="urn:microsoft.com/office/officeart/2005/8/layout/vList5"/>
    <dgm:cxn modelId="{0E5A7504-A055-439B-8618-4915155BCF2D}" type="presParOf" srcId="{69551300-BCAD-4C80-AF32-7653A98F15AE}" destId="{E8040DBE-855E-4A0B-96CC-FC0573CB6DD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70C4AE-B18F-4179-8BAD-3F58C1FC03C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LID4096"/>
        </a:p>
      </dgm:t>
    </dgm:pt>
    <dgm:pt modelId="{80F1BDD3-1E2A-4CB0-BC8D-622402CD3006}">
      <dgm:prSet phldrT="[Text]" custT="1"/>
      <dgm:spPr/>
      <dgm:t>
        <a:bodyPr/>
        <a:lstStyle/>
        <a:p>
          <a:r>
            <a:rPr lang="sl-SI" sz="2800" b="1" kern="1200" dirty="0">
              <a:latin typeface="Source Sans Pro SemiBold"/>
              <a:ea typeface="+mn-ea"/>
              <a:cs typeface="+mn-cs"/>
            </a:rPr>
            <a:t>Namen</a:t>
          </a:r>
          <a:endParaRPr lang="LID4096" sz="2800" b="1" kern="1200" dirty="0">
            <a:latin typeface="Source Sans Pro SemiBold"/>
            <a:ea typeface="+mn-ea"/>
            <a:cs typeface="+mn-cs"/>
          </a:endParaRPr>
        </a:p>
      </dgm:t>
    </dgm:pt>
    <dgm:pt modelId="{B4E0B7D8-283F-4653-B623-B18CC0BB9417}" type="parTrans" cxnId="{4C0EE32B-5743-48BF-91F8-521CC1D6180F}">
      <dgm:prSet/>
      <dgm:spPr/>
      <dgm:t>
        <a:bodyPr/>
        <a:lstStyle/>
        <a:p>
          <a:endParaRPr lang="LID4096"/>
        </a:p>
      </dgm:t>
    </dgm:pt>
    <dgm:pt modelId="{153730E7-4FD6-47DA-A47A-6221AA271152}" type="sibTrans" cxnId="{4C0EE32B-5743-48BF-91F8-521CC1D6180F}">
      <dgm:prSet/>
      <dgm:spPr/>
      <dgm:t>
        <a:bodyPr/>
        <a:lstStyle/>
        <a:p>
          <a:endParaRPr lang="LID4096"/>
        </a:p>
      </dgm:t>
    </dgm:pt>
    <dgm:pt modelId="{DFDF6067-3BEE-4E4A-A0FF-14AA85ED83F5}">
      <dgm:prSet custT="1"/>
      <dgm:spPr/>
      <dgm:t>
        <a:bodyPr/>
        <a:lstStyle/>
        <a:p>
          <a:r>
            <a:rPr lang="sl-SI" sz="2000" kern="1200" dirty="0">
              <a:solidFill>
                <a:schemeClr val="tx1"/>
              </a:solidFill>
              <a:latin typeface="+mj-lt"/>
              <a:ea typeface="+mj-ea"/>
              <a:cs typeface="+mj-cs"/>
              <a:sym typeface="Source Sans Pro Light"/>
            </a:rPr>
            <a:t>Podati investitorjem in finančnim institucijam potrebne informatcije za </a:t>
          </a:r>
          <a:r>
            <a:rPr lang="sl-SI" sz="2000" b="1" kern="1200" dirty="0">
              <a:solidFill>
                <a:schemeClr val="tx1"/>
              </a:solidFill>
              <a:latin typeface="+mj-lt"/>
              <a:ea typeface="+mj-ea"/>
              <a:cs typeface="+mj-cs"/>
              <a:sym typeface="Source Sans Pro Light"/>
            </a:rPr>
            <a:t>oceno projekta </a:t>
          </a:r>
          <a:r>
            <a:rPr lang="sl-SI" sz="2000" kern="1200" dirty="0">
              <a:solidFill>
                <a:schemeClr val="tx1"/>
              </a:solidFill>
              <a:latin typeface="+mj-lt"/>
              <a:ea typeface="+mj-ea"/>
              <a:cs typeface="+mj-cs"/>
              <a:sym typeface="Source Sans Pro Light"/>
            </a:rPr>
            <a:t>in </a:t>
          </a:r>
          <a:r>
            <a:rPr lang="sl-SI" sz="2000" b="1" kern="1200" dirty="0">
              <a:solidFill>
                <a:schemeClr val="tx1"/>
              </a:solidFill>
              <a:latin typeface="+mj-lt"/>
              <a:ea typeface="+mj-ea"/>
              <a:cs typeface="+mj-cs"/>
              <a:sym typeface="Source Sans Pro Light"/>
            </a:rPr>
            <a:t>primernosti za financiranje</a:t>
          </a:r>
          <a:endParaRPr lang="en-US" sz="2000" b="1" kern="1200" dirty="0">
            <a:solidFill>
              <a:schemeClr val="tx1"/>
            </a:solidFill>
            <a:latin typeface="+mj-lt"/>
            <a:ea typeface="+mj-ea"/>
            <a:cs typeface="+mj-cs"/>
          </a:endParaRPr>
        </a:p>
      </dgm:t>
    </dgm:pt>
    <dgm:pt modelId="{D713FAEA-5D65-4F97-BE8F-C8D2F27AAB7A}" type="parTrans" cxnId="{BB1C8967-2506-4E4F-8E4C-9D96026005D3}">
      <dgm:prSet/>
      <dgm:spPr/>
      <dgm:t>
        <a:bodyPr/>
        <a:lstStyle/>
        <a:p>
          <a:endParaRPr lang="LID4096"/>
        </a:p>
      </dgm:t>
    </dgm:pt>
    <dgm:pt modelId="{4A49DE5F-CA06-47C5-B894-22A2800954A1}" type="sibTrans" cxnId="{BB1C8967-2506-4E4F-8E4C-9D96026005D3}">
      <dgm:prSet/>
      <dgm:spPr/>
      <dgm:t>
        <a:bodyPr/>
        <a:lstStyle/>
        <a:p>
          <a:endParaRPr lang="LID4096"/>
        </a:p>
      </dgm:t>
    </dgm:pt>
    <dgm:pt modelId="{D807F5BD-4E89-4EA6-83E8-83D87D0B5EAD}">
      <dgm:prSet custT="1"/>
      <dgm:spPr/>
      <dgm:t>
        <a:bodyPr/>
        <a:lstStyle/>
        <a:p>
          <a:r>
            <a:rPr lang="sl-SI" sz="2000" kern="1200" dirty="0">
              <a:solidFill>
                <a:schemeClr val="tx1"/>
              </a:solidFill>
              <a:latin typeface="+mj-lt"/>
              <a:ea typeface="+mj-ea"/>
              <a:cs typeface="+mj-cs"/>
              <a:sym typeface="Source Sans Pro Light"/>
            </a:rPr>
            <a:t>Transformirati lokalne klimatske in energetske načrte v </a:t>
          </a:r>
          <a:r>
            <a:rPr lang="sl-SI" sz="2000" b="1" kern="1200" dirty="0">
              <a:solidFill>
                <a:schemeClr val="tx1"/>
              </a:solidFill>
              <a:latin typeface="+mj-lt"/>
              <a:ea typeface="+mj-ea"/>
              <a:cs typeface="+mj-cs"/>
              <a:sym typeface="Source Sans Pro Light"/>
            </a:rPr>
            <a:t>dobro utemeljene investicijske pakete </a:t>
          </a:r>
          <a:r>
            <a:rPr lang="sl-SI" sz="2000" kern="1200" dirty="0">
              <a:solidFill>
                <a:schemeClr val="tx1"/>
              </a:solidFill>
              <a:latin typeface="+mj-lt"/>
              <a:ea typeface="+mj-ea"/>
              <a:cs typeface="+mj-cs"/>
              <a:sym typeface="Source Sans Pro Light"/>
            </a:rPr>
            <a:t>in s tem omogočiti dostop do sredstev za financiranje</a:t>
          </a:r>
          <a:endParaRPr lang="en-US" sz="2000" b="1" kern="1200" dirty="0">
            <a:solidFill>
              <a:schemeClr val="tx1"/>
            </a:solidFill>
            <a:latin typeface="+mj-lt"/>
            <a:ea typeface="+mj-ea"/>
            <a:cs typeface="+mj-cs"/>
          </a:endParaRPr>
        </a:p>
      </dgm:t>
    </dgm:pt>
    <dgm:pt modelId="{7BE54F0F-865C-4799-85EA-225D483D532B}" type="parTrans" cxnId="{13EE7A9A-2DF3-453C-90B2-8A3C76D375F1}">
      <dgm:prSet/>
      <dgm:spPr/>
      <dgm:t>
        <a:bodyPr/>
        <a:lstStyle/>
        <a:p>
          <a:endParaRPr lang="LID4096"/>
        </a:p>
      </dgm:t>
    </dgm:pt>
    <dgm:pt modelId="{66940444-695F-4A60-9ED0-ED97E45457F0}" type="sibTrans" cxnId="{13EE7A9A-2DF3-453C-90B2-8A3C76D375F1}">
      <dgm:prSet/>
      <dgm:spPr/>
      <dgm:t>
        <a:bodyPr/>
        <a:lstStyle/>
        <a:p>
          <a:endParaRPr lang="LID4096"/>
        </a:p>
      </dgm:t>
    </dgm:pt>
    <dgm:pt modelId="{6F3F5B95-BA1E-44EE-87F3-728011FFAF48}" type="pres">
      <dgm:prSet presAssocID="{8170C4AE-B18F-4179-8BAD-3F58C1FC03C6}" presName="linear" presStyleCnt="0">
        <dgm:presLayoutVars>
          <dgm:dir/>
          <dgm:animLvl val="lvl"/>
          <dgm:resizeHandles val="exact"/>
        </dgm:presLayoutVars>
      </dgm:prSet>
      <dgm:spPr/>
    </dgm:pt>
    <dgm:pt modelId="{A2C2BA60-C316-4C9E-89DE-103E6DCAEBEC}" type="pres">
      <dgm:prSet presAssocID="{80F1BDD3-1E2A-4CB0-BC8D-622402CD3006}" presName="parentLin" presStyleCnt="0"/>
      <dgm:spPr/>
    </dgm:pt>
    <dgm:pt modelId="{4A383F5C-A004-4716-8B87-2DEAF9AAAD93}" type="pres">
      <dgm:prSet presAssocID="{80F1BDD3-1E2A-4CB0-BC8D-622402CD3006}" presName="parentLeftMargin" presStyleLbl="node1" presStyleIdx="0" presStyleCnt="1"/>
      <dgm:spPr/>
    </dgm:pt>
    <dgm:pt modelId="{3E1659F7-3D7A-4DDD-94E6-BEBDCF56C212}" type="pres">
      <dgm:prSet presAssocID="{80F1BDD3-1E2A-4CB0-BC8D-622402CD3006}" presName="parentText" presStyleLbl="node1" presStyleIdx="0" presStyleCnt="1">
        <dgm:presLayoutVars>
          <dgm:chMax val="0"/>
          <dgm:bulletEnabled val="1"/>
        </dgm:presLayoutVars>
      </dgm:prSet>
      <dgm:spPr/>
    </dgm:pt>
    <dgm:pt modelId="{37C2EE85-8B79-4D36-A26B-7DF1BCC655BA}" type="pres">
      <dgm:prSet presAssocID="{80F1BDD3-1E2A-4CB0-BC8D-622402CD3006}" presName="negativeSpace" presStyleCnt="0"/>
      <dgm:spPr/>
    </dgm:pt>
    <dgm:pt modelId="{2284FB12-EC20-4E02-AFBA-F45A4599A9A3}" type="pres">
      <dgm:prSet presAssocID="{80F1BDD3-1E2A-4CB0-BC8D-622402CD3006}" presName="childText" presStyleLbl="conFgAcc1" presStyleIdx="0" presStyleCnt="1">
        <dgm:presLayoutVars>
          <dgm:bulletEnabled val="1"/>
        </dgm:presLayoutVars>
      </dgm:prSet>
      <dgm:spPr/>
    </dgm:pt>
  </dgm:ptLst>
  <dgm:cxnLst>
    <dgm:cxn modelId="{A31D0C20-D3BD-485D-8CC9-3ED558209C3C}" type="presOf" srcId="{80F1BDD3-1E2A-4CB0-BC8D-622402CD3006}" destId="{4A383F5C-A004-4716-8B87-2DEAF9AAAD93}" srcOrd="0" destOrd="0" presId="urn:microsoft.com/office/officeart/2005/8/layout/list1"/>
    <dgm:cxn modelId="{4C0EE32B-5743-48BF-91F8-521CC1D6180F}" srcId="{8170C4AE-B18F-4179-8BAD-3F58C1FC03C6}" destId="{80F1BDD3-1E2A-4CB0-BC8D-622402CD3006}" srcOrd="0" destOrd="0" parTransId="{B4E0B7D8-283F-4653-B623-B18CC0BB9417}" sibTransId="{153730E7-4FD6-47DA-A47A-6221AA271152}"/>
    <dgm:cxn modelId="{DD7A622E-C589-4C9A-AC70-A4A9AF299D06}" type="presOf" srcId="{8170C4AE-B18F-4179-8BAD-3F58C1FC03C6}" destId="{6F3F5B95-BA1E-44EE-87F3-728011FFAF48}" srcOrd="0" destOrd="0" presId="urn:microsoft.com/office/officeart/2005/8/layout/list1"/>
    <dgm:cxn modelId="{CAC45C39-3233-453E-8198-70C9F946A7AE}" type="presOf" srcId="{80F1BDD3-1E2A-4CB0-BC8D-622402CD3006}" destId="{3E1659F7-3D7A-4DDD-94E6-BEBDCF56C212}" srcOrd="1" destOrd="0" presId="urn:microsoft.com/office/officeart/2005/8/layout/list1"/>
    <dgm:cxn modelId="{BB1C8967-2506-4E4F-8E4C-9D96026005D3}" srcId="{80F1BDD3-1E2A-4CB0-BC8D-622402CD3006}" destId="{DFDF6067-3BEE-4E4A-A0FF-14AA85ED83F5}" srcOrd="0" destOrd="0" parTransId="{D713FAEA-5D65-4F97-BE8F-C8D2F27AAB7A}" sibTransId="{4A49DE5F-CA06-47C5-B894-22A2800954A1}"/>
    <dgm:cxn modelId="{13EE7A9A-2DF3-453C-90B2-8A3C76D375F1}" srcId="{80F1BDD3-1E2A-4CB0-BC8D-622402CD3006}" destId="{D807F5BD-4E89-4EA6-83E8-83D87D0B5EAD}" srcOrd="1" destOrd="0" parTransId="{7BE54F0F-865C-4799-85EA-225D483D532B}" sibTransId="{66940444-695F-4A60-9ED0-ED97E45457F0}"/>
    <dgm:cxn modelId="{C7BC3CA1-5D53-48DA-93ED-9E658C332764}" type="presOf" srcId="{D807F5BD-4E89-4EA6-83E8-83D87D0B5EAD}" destId="{2284FB12-EC20-4E02-AFBA-F45A4599A9A3}" srcOrd="0" destOrd="1" presId="urn:microsoft.com/office/officeart/2005/8/layout/list1"/>
    <dgm:cxn modelId="{05C8C6F4-B339-47EB-8FC5-D2FEFCA2D4E2}" type="presOf" srcId="{DFDF6067-3BEE-4E4A-A0FF-14AA85ED83F5}" destId="{2284FB12-EC20-4E02-AFBA-F45A4599A9A3}" srcOrd="0" destOrd="0" presId="urn:microsoft.com/office/officeart/2005/8/layout/list1"/>
    <dgm:cxn modelId="{E916BAD3-4EB6-4757-9C26-F42E15AD2F08}" type="presParOf" srcId="{6F3F5B95-BA1E-44EE-87F3-728011FFAF48}" destId="{A2C2BA60-C316-4C9E-89DE-103E6DCAEBEC}" srcOrd="0" destOrd="0" presId="urn:microsoft.com/office/officeart/2005/8/layout/list1"/>
    <dgm:cxn modelId="{BB7DEA83-DE04-4B1E-B7D1-048D8ADC768C}" type="presParOf" srcId="{A2C2BA60-C316-4C9E-89DE-103E6DCAEBEC}" destId="{4A383F5C-A004-4716-8B87-2DEAF9AAAD93}" srcOrd="0" destOrd="0" presId="urn:microsoft.com/office/officeart/2005/8/layout/list1"/>
    <dgm:cxn modelId="{A99A47B0-5177-4480-BD73-AA6336639946}" type="presParOf" srcId="{A2C2BA60-C316-4C9E-89DE-103E6DCAEBEC}" destId="{3E1659F7-3D7A-4DDD-94E6-BEBDCF56C212}" srcOrd="1" destOrd="0" presId="urn:microsoft.com/office/officeart/2005/8/layout/list1"/>
    <dgm:cxn modelId="{B5838F08-5FBD-419F-BB26-21A3E42DC118}" type="presParOf" srcId="{6F3F5B95-BA1E-44EE-87F3-728011FFAF48}" destId="{37C2EE85-8B79-4D36-A26B-7DF1BCC655BA}" srcOrd="1" destOrd="0" presId="urn:microsoft.com/office/officeart/2005/8/layout/list1"/>
    <dgm:cxn modelId="{F589B14B-343D-4AF2-9190-E1643B95398E}" type="presParOf" srcId="{6F3F5B95-BA1E-44EE-87F3-728011FFAF48}" destId="{2284FB12-EC20-4E02-AFBA-F45A4599A9A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113122-7DD6-4486-AE63-2A65FFD9AD3A}" type="doc">
      <dgm:prSet loTypeId="urn:microsoft.com/office/officeart/2005/8/layout/venn1" loCatId="relationship" qsTypeId="urn:microsoft.com/office/officeart/2005/8/quickstyle/3d3" qsCatId="3D" csTypeId="urn:microsoft.com/office/officeart/2005/8/colors/accent1_2" csCatId="accent1" phldr="1"/>
      <dgm:spPr/>
      <dgm:t>
        <a:bodyPr/>
        <a:lstStyle/>
        <a:p>
          <a:endParaRPr lang="en-GB"/>
        </a:p>
      </dgm:t>
    </dgm:pt>
    <dgm:pt modelId="{7BE243BE-8CCA-4DD9-9315-1A56FB43D8BC}">
      <dgm:prSet phldrT="[Text]"/>
      <dgm:spPr/>
      <dgm:t>
        <a:bodyPr/>
        <a:lstStyle/>
        <a:p>
          <a:r>
            <a:rPr lang="sl-SI" dirty="0"/>
            <a:t>Ekipa </a:t>
          </a:r>
          <a:r>
            <a:rPr lang="en-BE" dirty="0"/>
            <a:t>EUCF </a:t>
          </a:r>
          <a:r>
            <a:rPr lang="sl-SI" dirty="0"/>
            <a:t>in center za pomoč uporabnikom </a:t>
          </a:r>
          <a:endParaRPr lang="en-GB" dirty="0"/>
        </a:p>
      </dgm:t>
    </dgm:pt>
    <dgm:pt modelId="{BE922902-447D-410D-AC9F-AFAD07C2E8B4}" type="parTrans" cxnId="{3EB5E215-DF34-426C-9549-4735185D2E96}">
      <dgm:prSet/>
      <dgm:spPr/>
      <dgm:t>
        <a:bodyPr/>
        <a:lstStyle/>
        <a:p>
          <a:endParaRPr lang="en-GB"/>
        </a:p>
      </dgm:t>
    </dgm:pt>
    <dgm:pt modelId="{C890D97D-09FC-48B7-9C07-4EF0B2513FEE}" type="sibTrans" cxnId="{3EB5E215-DF34-426C-9549-4735185D2E96}">
      <dgm:prSet/>
      <dgm:spPr/>
      <dgm:t>
        <a:bodyPr/>
        <a:lstStyle/>
        <a:p>
          <a:endParaRPr lang="en-GB"/>
        </a:p>
      </dgm:t>
    </dgm:pt>
    <dgm:pt modelId="{94DF9A4C-510F-432B-AB7D-E0343D7298B8}">
      <dgm:prSet phldrT="[Text]"/>
      <dgm:spPr/>
      <dgm:t>
        <a:bodyPr/>
        <a:lstStyle/>
        <a:p>
          <a:r>
            <a:rPr lang="de-DE" dirty="0" err="1"/>
            <a:t>Predstavnik</a:t>
          </a:r>
          <a:r>
            <a:rPr lang="de-DE" dirty="0"/>
            <a:t> EUCF </a:t>
          </a:r>
          <a:r>
            <a:rPr lang="de-DE" dirty="0" err="1"/>
            <a:t>ta</a:t>
          </a:r>
          <a:r>
            <a:rPr lang="de-DE" dirty="0"/>
            <a:t> </a:t>
          </a:r>
          <a:r>
            <a:rPr lang="de-DE" dirty="0" err="1"/>
            <a:t>Slovenijo</a:t>
          </a:r>
          <a:endParaRPr lang="en-GB" dirty="0"/>
        </a:p>
      </dgm:t>
    </dgm:pt>
    <dgm:pt modelId="{697EAC8E-BDC0-4B18-9568-F0EBAE13E6CB}" type="parTrans" cxnId="{9C63372D-EC0A-48C8-884B-05D0091E680A}">
      <dgm:prSet/>
      <dgm:spPr/>
      <dgm:t>
        <a:bodyPr/>
        <a:lstStyle/>
        <a:p>
          <a:endParaRPr lang="en-GB"/>
        </a:p>
      </dgm:t>
    </dgm:pt>
    <dgm:pt modelId="{343A2094-EA08-4232-A121-9E6068FAE366}" type="sibTrans" cxnId="{9C63372D-EC0A-48C8-884B-05D0091E680A}">
      <dgm:prSet/>
      <dgm:spPr/>
      <dgm:t>
        <a:bodyPr/>
        <a:lstStyle/>
        <a:p>
          <a:endParaRPr lang="en-GB"/>
        </a:p>
      </dgm:t>
    </dgm:pt>
    <dgm:pt modelId="{CAAD3CAB-2C5E-449E-864F-AAACFB7DF829}">
      <dgm:prSet phldrT="[Text]"/>
      <dgm:spPr/>
      <dgm:t>
        <a:bodyPr/>
        <a:lstStyle/>
        <a:p>
          <a:r>
            <a:rPr lang="sl-SI" dirty="0"/>
            <a:t>Nacionalna kontaktna točka</a:t>
          </a:r>
          <a:endParaRPr lang="en-GB" dirty="0"/>
        </a:p>
      </dgm:t>
    </dgm:pt>
    <dgm:pt modelId="{FB030291-0323-4DCA-8F93-19869C6B2A81}" type="parTrans" cxnId="{5B3AAB06-B879-4B56-8513-B7AFC5E311CB}">
      <dgm:prSet/>
      <dgm:spPr/>
      <dgm:t>
        <a:bodyPr/>
        <a:lstStyle/>
        <a:p>
          <a:endParaRPr lang="en-GB"/>
        </a:p>
      </dgm:t>
    </dgm:pt>
    <dgm:pt modelId="{00EDEDE1-3870-4A9F-92F2-AEDF6BD94F46}" type="sibTrans" cxnId="{5B3AAB06-B879-4B56-8513-B7AFC5E311CB}">
      <dgm:prSet/>
      <dgm:spPr/>
      <dgm:t>
        <a:bodyPr/>
        <a:lstStyle/>
        <a:p>
          <a:endParaRPr lang="en-GB"/>
        </a:p>
      </dgm:t>
    </dgm:pt>
    <dgm:pt modelId="{9E4BABF1-BD43-40F7-8E60-4A983A759BE9}" type="pres">
      <dgm:prSet presAssocID="{53113122-7DD6-4486-AE63-2A65FFD9AD3A}" presName="compositeShape" presStyleCnt="0">
        <dgm:presLayoutVars>
          <dgm:chMax val="7"/>
          <dgm:dir/>
          <dgm:resizeHandles val="exact"/>
        </dgm:presLayoutVars>
      </dgm:prSet>
      <dgm:spPr/>
    </dgm:pt>
    <dgm:pt modelId="{E04645EB-F640-492D-B978-2D5284CC4C54}" type="pres">
      <dgm:prSet presAssocID="{7BE243BE-8CCA-4DD9-9315-1A56FB43D8BC}" presName="circ1" presStyleLbl="vennNode1" presStyleIdx="0" presStyleCnt="3"/>
      <dgm:spPr/>
    </dgm:pt>
    <dgm:pt modelId="{69B0F500-E221-4CDA-983A-AF36616F4D34}" type="pres">
      <dgm:prSet presAssocID="{7BE243BE-8CCA-4DD9-9315-1A56FB43D8BC}" presName="circ1Tx" presStyleLbl="revTx" presStyleIdx="0" presStyleCnt="0">
        <dgm:presLayoutVars>
          <dgm:chMax val="0"/>
          <dgm:chPref val="0"/>
          <dgm:bulletEnabled val="1"/>
        </dgm:presLayoutVars>
      </dgm:prSet>
      <dgm:spPr/>
    </dgm:pt>
    <dgm:pt modelId="{D719BF4D-ABB6-45FF-A2BB-C0D7CE19C5F8}" type="pres">
      <dgm:prSet presAssocID="{94DF9A4C-510F-432B-AB7D-E0343D7298B8}" presName="circ2" presStyleLbl="vennNode1" presStyleIdx="1" presStyleCnt="3"/>
      <dgm:spPr/>
    </dgm:pt>
    <dgm:pt modelId="{C18FF2C6-0ADB-4A81-93CE-C759DAE7C4C4}" type="pres">
      <dgm:prSet presAssocID="{94DF9A4C-510F-432B-AB7D-E0343D7298B8}" presName="circ2Tx" presStyleLbl="revTx" presStyleIdx="0" presStyleCnt="0">
        <dgm:presLayoutVars>
          <dgm:chMax val="0"/>
          <dgm:chPref val="0"/>
          <dgm:bulletEnabled val="1"/>
        </dgm:presLayoutVars>
      </dgm:prSet>
      <dgm:spPr/>
    </dgm:pt>
    <dgm:pt modelId="{709EF7B3-4DDA-43D4-A8FD-D775B40534A2}" type="pres">
      <dgm:prSet presAssocID="{CAAD3CAB-2C5E-449E-864F-AAACFB7DF829}" presName="circ3" presStyleLbl="vennNode1" presStyleIdx="2" presStyleCnt="3"/>
      <dgm:spPr/>
    </dgm:pt>
    <dgm:pt modelId="{B16706AC-6D9F-48EB-B5A6-9389B98FFF36}" type="pres">
      <dgm:prSet presAssocID="{CAAD3CAB-2C5E-449E-864F-AAACFB7DF829}" presName="circ3Tx" presStyleLbl="revTx" presStyleIdx="0" presStyleCnt="0">
        <dgm:presLayoutVars>
          <dgm:chMax val="0"/>
          <dgm:chPref val="0"/>
          <dgm:bulletEnabled val="1"/>
        </dgm:presLayoutVars>
      </dgm:prSet>
      <dgm:spPr/>
    </dgm:pt>
  </dgm:ptLst>
  <dgm:cxnLst>
    <dgm:cxn modelId="{5B3AAB06-B879-4B56-8513-B7AFC5E311CB}" srcId="{53113122-7DD6-4486-AE63-2A65FFD9AD3A}" destId="{CAAD3CAB-2C5E-449E-864F-AAACFB7DF829}" srcOrd="2" destOrd="0" parTransId="{FB030291-0323-4DCA-8F93-19869C6B2A81}" sibTransId="{00EDEDE1-3870-4A9F-92F2-AEDF6BD94F46}"/>
    <dgm:cxn modelId="{04E1BB06-6061-483B-BF13-E16A51913E9F}" type="presOf" srcId="{94DF9A4C-510F-432B-AB7D-E0343D7298B8}" destId="{C18FF2C6-0ADB-4A81-93CE-C759DAE7C4C4}" srcOrd="1" destOrd="0" presId="urn:microsoft.com/office/officeart/2005/8/layout/venn1"/>
    <dgm:cxn modelId="{3EB5E215-DF34-426C-9549-4735185D2E96}" srcId="{53113122-7DD6-4486-AE63-2A65FFD9AD3A}" destId="{7BE243BE-8CCA-4DD9-9315-1A56FB43D8BC}" srcOrd="0" destOrd="0" parTransId="{BE922902-447D-410D-AC9F-AFAD07C2E8B4}" sibTransId="{C890D97D-09FC-48B7-9C07-4EF0B2513FEE}"/>
    <dgm:cxn modelId="{9C63372D-EC0A-48C8-884B-05D0091E680A}" srcId="{53113122-7DD6-4486-AE63-2A65FFD9AD3A}" destId="{94DF9A4C-510F-432B-AB7D-E0343D7298B8}" srcOrd="1" destOrd="0" parTransId="{697EAC8E-BDC0-4B18-9568-F0EBAE13E6CB}" sibTransId="{343A2094-EA08-4232-A121-9E6068FAE366}"/>
    <dgm:cxn modelId="{E3B4595D-37D6-4D26-8768-BDF77636CD89}" type="presOf" srcId="{94DF9A4C-510F-432B-AB7D-E0343D7298B8}" destId="{D719BF4D-ABB6-45FF-A2BB-C0D7CE19C5F8}" srcOrd="0" destOrd="0" presId="urn:microsoft.com/office/officeart/2005/8/layout/venn1"/>
    <dgm:cxn modelId="{68FB3493-70B3-455B-B89C-422E349FF45A}" type="presOf" srcId="{7BE243BE-8CCA-4DD9-9315-1A56FB43D8BC}" destId="{E04645EB-F640-492D-B978-2D5284CC4C54}" srcOrd="0" destOrd="0" presId="urn:microsoft.com/office/officeart/2005/8/layout/venn1"/>
    <dgm:cxn modelId="{212E37B8-C2A6-472B-A88F-F2C8EEA7A0A3}" type="presOf" srcId="{7BE243BE-8CCA-4DD9-9315-1A56FB43D8BC}" destId="{69B0F500-E221-4CDA-983A-AF36616F4D34}" srcOrd="1" destOrd="0" presId="urn:microsoft.com/office/officeart/2005/8/layout/venn1"/>
    <dgm:cxn modelId="{FA2635BD-C096-4EA4-AE96-C96D5BA41BFA}" type="presOf" srcId="{53113122-7DD6-4486-AE63-2A65FFD9AD3A}" destId="{9E4BABF1-BD43-40F7-8E60-4A983A759BE9}" srcOrd="0" destOrd="0" presId="urn:microsoft.com/office/officeart/2005/8/layout/venn1"/>
    <dgm:cxn modelId="{915FFEBE-1326-4015-A09E-8A5757478415}" type="presOf" srcId="{CAAD3CAB-2C5E-449E-864F-AAACFB7DF829}" destId="{B16706AC-6D9F-48EB-B5A6-9389B98FFF36}" srcOrd="1" destOrd="0" presId="urn:microsoft.com/office/officeart/2005/8/layout/venn1"/>
    <dgm:cxn modelId="{86A1BED2-DAAC-4BC1-ABDF-2B00385A9561}" type="presOf" srcId="{CAAD3CAB-2C5E-449E-864F-AAACFB7DF829}" destId="{709EF7B3-4DDA-43D4-A8FD-D775B40534A2}" srcOrd="0" destOrd="0" presId="urn:microsoft.com/office/officeart/2005/8/layout/venn1"/>
    <dgm:cxn modelId="{DE2F4CDF-A735-48B5-ABB2-B9CC3B09C87F}" type="presParOf" srcId="{9E4BABF1-BD43-40F7-8E60-4A983A759BE9}" destId="{E04645EB-F640-492D-B978-2D5284CC4C54}" srcOrd="0" destOrd="0" presId="urn:microsoft.com/office/officeart/2005/8/layout/venn1"/>
    <dgm:cxn modelId="{28155F09-4F7A-4CF0-A8A7-87C1BAEE853A}" type="presParOf" srcId="{9E4BABF1-BD43-40F7-8E60-4A983A759BE9}" destId="{69B0F500-E221-4CDA-983A-AF36616F4D34}" srcOrd="1" destOrd="0" presId="urn:microsoft.com/office/officeart/2005/8/layout/venn1"/>
    <dgm:cxn modelId="{DC97AA49-9057-4366-A8EA-2968AEFB6881}" type="presParOf" srcId="{9E4BABF1-BD43-40F7-8E60-4A983A759BE9}" destId="{D719BF4D-ABB6-45FF-A2BB-C0D7CE19C5F8}" srcOrd="2" destOrd="0" presId="urn:microsoft.com/office/officeart/2005/8/layout/venn1"/>
    <dgm:cxn modelId="{CC617317-2D70-4484-B81D-B8FBD55919CC}" type="presParOf" srcId="{9E4BABF1-BD43-40F7-8E60-4A983A759BE9}" destId="{C18FF2C6-0ADB-4A81-93CE-C759DAE7C4C4}" srcOrd="3" destOrd="0" presId="urn:microsoft.com/office/officeart/2005/8/layout/venn1"/>
    <dgm:cxn modelId="{E45BFFFD-CF07-4963-AE8F-B362953A488F}" type="presParOf" srcId="{9E4BABF1-BD43-40F7-8E60-4A983A759BE9}" destId="{709EF7B3-4DDA-43D4-A8FD-D775B40534A2}" srcOrd="4" destOrd="0" presId="urn:microsoft.com/office/officeart/2005/8/layout/venn1"/>
    <dgm:cxn modelId="{FA218F37-09CE-465C-8351-6150ED53E60B}" type="presParOf" srcId="{9E4BABF1-BD43-40F7-8E60-4A983A759BE9}" destId="{B16706AC-6D9F-48EB-B5A6-9389B98FFF3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4C886B-B97E-49E2-AA86-A5F65F126014}" type="doc">
      <dgm:prSet loTypeId="urn:microsoft.com/office/officeart/2005/8/layout/hList9" loCatId="list" qsTypeId="urn:microsoft.com/office/officeart/2005/8/quickstyle/simple1" qsCatId="simple" csTypeId="urn:microsoft.com/office/officeart/2005/8/colors/accent0_2" csCatId="mainScheme" phldr="1"/>
      <dgm:spPr/>
      <dgm:t>
        <a:bodyPr/>
        <a:lstStyle/>
        <a:p>
          <a:endParaRPr lang="en-GB"/>
        </a:p>
      </dgm:t>
    </dgm:pt>
    <dgm:pt modelId="{200379D1-0C81-499C-A930-E9D3D3C4F8DB}">
      <dgm:prSet phldrT="[Text]"/>
      <dgm:spPr>
        <a:solidFill>
          <a:srgbClr val="1A6AA5"/>
        </a:solidFill>
      </dgm:spPr>
      <dgm:t>
        <a:bodyPr/>
        <a:lstStyle/>
        <a:p>
          <a:r>
            <a:rPr lang="en-GB" dirty="0" err="1">
              <a:solidFill>
                <a:schemeClr val="bg1"/>
              </a:solidFill>
            </a:rPr>
            <a:t>Predstavnik</a:t>
          </a:r>
          <a:r>
            <a:rPr lang="en-GB" dirty="0">
              <a:solidFill>
                <a:schemeClr val="bg1"/>
              </a:solidFill>
            </a:rPr>
            <a:t> EUCF za </a:t>
          </a:r>
          <a:r>
            <a:rPr lang="en-GB" dirty="0" err="1">
              <a:solidFill>
                <a:schemeClr val="bg1"/>
              </a:solidFill>
            </a:rPr>
            <a:t>Slovenijo</a:t>
          </a:r>
          <a:endParaRPr lang="en-GB" dirty="0">
            <a:solidFill>
              <a:schemeClr val="bg1"/>
            </a:solidFill>
          </a:endParaRPr>
        </a:p>
      </dgm:t>
    </dgm:pt>
    <dgm:pt modelId="{0D353DE3-A7AA-46E0-B57A-7A3328EE6553}" type="parTrans" cxnId="{3E88C5EA-169F-420D-B6EB-432E3C3A4646}">
      <dgm:prSet/>
      <dgm:spPr/>
      <dgm:t>
        <a:bodyPr/>
        <a:lstStyle/>
        <a:p>
          <a:endParaRPr lang="en-GB"/>
        </a:p>
      </dgm:t>
    </dgm:pt>
    <dgm:pt modelId="{945F724C-E30B-4AFE-B609-AF176BA1BB84}" type="sibTrans" cxnId="{3E88C5EA-169F-420D-B6EB-432E3C3A4646}">
      <dgm:prSet/>
      <dgm:spPr/>
      <dgm:t>
        <a:bodyPr/>
        <a:lstStyle/>
        <a:p>
          <a:endParaRPr lang="en-GB"/>
        </a:p>
      </dgm:t>
    </dgm:pt>
    <dgm:pt modelId="{C7C745A9-008A-4716-9BF9-6883258AA222}">
      <dgm:prSet phldrT="[Text]"/>
      <dgm:spPr>
        <a:ln>
          <a:solidFill>
            <a:srgbClr val="1A6AA5">
              <a:alpha val="90000"/>
            </a:srgbClr>
          </a:solidFill>
        </a:ln>
      </dgm:spPr>
      <dgm:t>
        <a:bodyPr/>
        <a:lstStyle/>
        <a:p>
          <a:r>
            <a:rPr lang="sl-SI" dirty="0"/>
            <a:t>Preverba upravičenosti do prijave</a:t>
          </a:r>
          <a:endParaRPr lang="en-GB" dirty="0"/>
        </a:p>
      </dgm:t>
    </dgm:pt>
    <dgm:pt modelId="{D48CCF18-3BA4-4087-984B-8D6A48F30195}" type="parTrans" cxnId="{77873A97-4253-4B7C-B6DB-6308CF78465D}">
      <dgm:prSet/>
      <dgm:spPr/>
      <dgm:t>
        <a:bodyPr/>
        <a:lstStyle/>
        <a:p>
          <a:endParaRPr lang="en-GB"/>
        </a:p>
      </dgm:t>
    </dgm:pt>
    <dgm:pt modelId="{BD280C9E-134A-4482-A4A9-F1D651833D2D}" type="sibTrans" cxnId="{77873A97-4253-4B7C-B6DB-6308CF78465D}">
      <dgm:prSet/>
      <dgm:spPr/>
      <dgm:t>
        <a:bodyPr/>
        <a:lstStyle/>
        <a:p>
          <a:endParaRPr lang="en-GB"/>
        </a:p>
      </dgm:t>
    </dgm:pt>
    <dgm:pt modelId="{65615668-0C2C-4B4E-A12F-2A7F280E27C1}">
      <dgm:prSet phldrT="[Text]"/>
      <dgm:spPr>
        <a:ln>
          <a:solidFill>
            <a:srgbClr val="00449E">
              <a:alpha val="90000"/>
            </a:srgbClr>
          </a:solidFill>
        </a:ln>
      </dgm:spPr>
      <dgm:t>
        <a:bodyPr/>
        <a:lstStyle/>
        <a:p>
          <a:r>
            <a:rPr lang="sl-SI" dirty="0"/>
            <a:t>Podpora pri pripravi in oddaji prijave za EUCF sredstva</a:t>
          </a:r>
          <a:endParaRPr lang="en-GB" dirty="0"/>
        </a:p>
      </dgm:t>
    </dgm:pt>
    <dgm:pt modelId="{04398110-940D-456B-9AD3-6C1E5B1ECA81}" type="parTrans" cxnId="{83C9F512-0F38-457A-8C95-F245DAEE5754}">
      <dgm:prSet/>
      <dgm:spPr/>
      <dgm:t>
        <a:bodyPr/>
        <a:lstStyle/>
        <a:p>
          <a:endParaRPr lang="en-GB"/>
        </a:p>
      </dgm:t>
    </dgm:pt>
    <dgm:pt modelId="{6931FDCB-7D8C-42D1-9670-D6923B2B2049}" type="sibTrans" cxnId="{83C9F512-0F38-457A-8C95-F245DAEE5754}">
      <dgm:prSet/>
      <dgm:spPr/>
      <dgm:t>
        <a:bodyPr/>
        <a:lstStyle/>
        <a:p>
          <a:endParaRPr lang="en-GB"/>
        </a:p>
      </dgm:t>
    </dgm:pt>
    <dgm:pt modelId="{A40A2870-D688-4C93-86BC-039A48CD9BD3}">
      <dgm:prSet phldrT="[Text]"/>
      <dgm:spPr>
        <a:solidFill>
          <a:srgbClr val="1A6AA5"/>
        </a:solidFill>
        <a:ln>
          <a:solidFill>
            <a:srgbClr val="1A6AA5"/>
          </a:solidFill>
        </a:ln>
      </dgm:spPr>
      <dgm:t>
        <a:bodyPr/>
        <a:lstStyle/>
        <a:p>
          <a:r>
            <a:rPr lang="sl-SI" dirty="0">
              <a:solidFill>
                <a:schemeClr val="bg1"/>
              </a:solidFill>
            </a:rPr>
            <a:t>Dogodki na državni ravni</a:t>
          </a:r>
          <a:endParaRPr lang="en-GB" dirty="0">
            <a:solidFill>
              <a:schemeClr val="bg1"/>
            </a:solidFill>
          </a:endParaRPr>
        </a:p>
      </dgm:t>
    </dgm:pt>
    <dgm:pt modelId="{88CF1CE2-A84C-4422-8FA4-DB0105705ECA}" type="parTrans" cxnId="{8C7C7814-D088-45F7-B6A8-7C6E3728B976}">
      <dgm:prSet/>
      <dgm:spPr/>
      <dgm:t>
        <a:bodyPr/>
        <a:lstStyle/>
        <a:p>
          <a:endParaRPr lang="en-GB"/>
        </a:p>
      </dgm:t>
    </dgm:pt>
    <dgm:pt modelId="{6E9C9C6E-7DC1-412D-A823-9974270A7A37}" type="sibTrans" cxnId="{8C7C7814-D088-45F7-B6A8-7C6E3728B976}">
      <dgm:prSet/>
      <dgm:spPr/>
      <dgm:t>
        <a:bodyPr/>
        <a:lstStyle/>
        <a:p>
          <a:endParaRPr lang="en-GB"/>
        </a:p>
      </dgm:t>
    </dgm:pt>
    <dgm:pt modelId="{8B88A5AB-4632-45B3-9182-37FCC927C60A}">
      <dgm:prSet phldrT="[Text]"/>
      <dgm:spPr>
        <a:ln>
          <a:solidFill>
            <a:srgbClr val="1A6AA5">
              <a:alpha val="90000"/>
            </a:srgbClr>
          </a:solidFill>
        </a:ln>
      </dgm:spPr>
      <dgm:t>
        <a:bodyPr/>
        <a:lstStyle/>
        <a:p>
          <a:r>
            <a:rPr lang="sl-SI" dirty="0"/>
            <a:t>Informacijski dogodki na nacionalni ravni</a:t>
          </a:r>
          <a:endParaRPr lang="en-GB" dirty="0"/>
        </a:p>
      </dgm:t>
    </dgm:pt>
    <dgm:pt modelId="{71791A88-565A-4ECA-8AAE-100BD35D39EC}" type="parTrans" cxnId="{9C0B7206-7712-4618-AA1F-22857872E534}">
      <dgm:prSet/>
      <dgm:spPr/>
      <dgm:t>
        <a:bodyPr/>
        <a:lstStyle/>
        <a:p>
          <a:endParaRPr lang="en-GB"/>
        </a:p>
      </dgm:t>
    </dgm:pt>
    <dgm:pt modelId="{D5AB722A-BDA3-4F1F-9F84-C0FFBB7D3789}" type="sibTrans" cxnId="{9C0B7206-7712-4618-AA1F-22857872E534}">
      <dgm:prSet/>
      <dgm:spPr/>
      <dgm:t>
        <a:bodyPr/>
        <a:lstStyle/>
        <a:p>
          <a:endParaRPr lang="en-GB"/>
        </a:p>
      </dgm:t>
    </dgm:pt>
    <dgm:pt modelId="{0D739EA1-4C6F-42A8-BAB6-B651668DBD2E}">
      <dgm:prSet phldrT="[Text]"/>
      <dgm:spPr>
        <a:ln>
          <a:solidFill>
            <a:srgbClr val="1A6AA5">
              <a:alpha val="90000"/>
            </a:srgbClr>
          </a:solidFill>
        </a:ln>
      </dgm:spPr>
      <dgm:t>
        <a:bodyPr/>
        <a:lstStyle/>
        <a:p>
          <a:r>
            <a:rPr lang="sl-SI" dirty="0"/>
            <a:t>Usposabljanje glede ključnih aspektov prijave (npr. preračunu  prihrankov, investicijskih stroškov ... )</a:t>
          </a:r>
          <a:endParaRPr lang="en-GB" dirty="0"/>
        </a:p>
      </dgm:t>
    </dgm:pt>
    <dgm:pt modelId="{E37B37D9-3D90-47D2-B9CC-3A972ACC8C61}" type="parTrans" cxnId="{73032E1F-C24E-4A27-9B8C-696E54010005}">
      <dgm:prSet/>
      <dgm:spPr/>
      <dgm:t>
        <a:bodyPr/>
        <a:lstStyle/>
        <a:p>
          <a:endParaRPr lang="en-GB"/>
        </a:p>
      </dgm:t>
    </dgm:pt>
    <dgm:pt modelId="{98A4347D-5779-4614-AE7A-667059476F70}" type="sibTrans" cxnId="{73032E1F-C24E-4A27-9B8C-696E54010005}">
      <dgm:prSet/>
      <dgm:spPr/>
      <dgm:t>
        <a:bodyPr/>
        <a:lstStyle/>
        <a:p>
          <a:endParaRPr lang="en-GB"/>
        </a:p>
      </dgm:t>
    </dgm:pt>
    <dgm:pt modelId="{3F943372-E857-4CFB-9AEE-4F6BD40F7D5B}">
      <dgm:prSet phldrT="[Text]"/>
      <dgm:spPr>
        <a:solidFill>
          <a:srgbClr val="1A6AA5"/>
        </a:solidFill>
        <a:ln>
          <a:solidFill>
            <a:srgbClr val="1A6AA5">
              <a:alpha val="90000"/>
            </a:srgbClr>
          </a:solidFill>
        </a:ln>
      </dgm:spPr>
      <dgm:t>
        <a:bodyPr/>
        <a:lstStyle/>
        <a:p>
          <a:r>
            <a:rPr lang="sl-SI" dirty="0">
              <a:solidFill>
                <a:schemeClr val="bg1"/>
              </a:solidFill>
            </a:rPr>
            <a:t>Podpora pri razvoju IK</a:t>
          </a:r>
          <a:endParaRPr lang="en-GB" dirty="0">
            <a:solidFill>
              <a:schemeClr val="bg1"/>
            </a:solidFill>
          </a:endParaRPr>
        </a:p>
      </dgm:t>
    </dgm:pt>
    <dgm:pt modelId="{C07D880B-7FF3-4BD9-A1D6-12A44F429BA9}" type="parTrans" cxnId="{631EEF6F-D482-40A8-A94B-EEF785782E29}">
      <dgm:prSet/>
      <dgm:spPr/>
      <dgm:t>
        <a:bodyPr/>
        <a:lstStyle/>
        <a:p>
          <a:endParaRPr lang="en-GB"/>
        </a:p>
      </dgm:t>
    </dgm:pt>
    <dgm:pt modelId="{AC15FE44-CCD9-4249-A49E-E07E5EA06686}" type="sibTrans" cxnId="{631EEF6F-D482-40A8-A94B-EEF785782E29}">
      <dgm:prSet/>
      <dgm:spPr/>
      <dgm:t>
        <a:bodyPr/>
        <a:lstStyle/>
        <a:p>
          <a:endParaRPr lang="en-GB"/>
        </a:p>
      </dgm:t>
    </dgm:pt>
    <dgm:pt modelId="{D5BA9403-5D28-4F86-858B-B77CABBE550B}">
      <dgm:prSet phldrT="[Text]"/>
      <dgm:spPr>
        <a:ln>
          <a:solidFill>
            <a:srgbClr val="1A6AA5">
              <a:alpha val="90000"/>
            </a:srgbClr>
          </a:solidFill>
        </a:ln>
      </dgm:spPr>
      <dgm:t>
        <a:bodyPr/>
        <a:lstStyle/>
        <a:p>
          <a:r>
            <a:rPr lang="sl-SI" dirty="0"/>
            <a:t>Konferečni klic med prejemnikom in centralno ekipo EUCF pred podpisom pogodbe z namenom uskladitve (poraba sredstev, časovnica, izzivi, potrebe po podpori ...)</a:t>
          </a:r>
          <a:r>
            <a:rPr lang="en-BE" dirty="0"/>
            <a:t> </a:t>
          </a:r>
          <a:endParaRPr lang="en-GB" dirty="0"/>
        </a:p>
      </dgm:t>
    </dgm:pt>
    <dgm:pt modelId="{533D7572-98BB-4DAB-9F5E-9D360B11BF72}" type="parTrans" cxnId="{E7E75670-6D21-43D3-B9AD-344768715AD1}">
      <dgm:prSet/>
      <dgm:spPr/>
      <dgm:t>
        <a:bodyPr/>
        <a:lstStyle/>
        <a:p>
          <a:endParaRPr lang="en-GB"/>
        </a:p>
      </dgm:t>
    </dgm:pt>
    <dgm:pt modelId="{D8732B3D-EC04-46F0-83E3-9D06CA76CA83}" type="sibTrans" cxnId="{E7E75670-6D21-43D3-B9AD-344768715AD1}">
      <dgm:prSet/>
      <dgm:spPr/>
      <dgm:t>
        <a:bodyPr/>
        <a:lstStyle/>
        <a:p>
          <a:endParaRPr lang="en-GB"/>
        </a:p>
      </dgm:t>
    </dgm:pt>
    <dgm:pt modelId="{60EE224D-DCA1-4478-AD4C-0F793A965E02}">
      <dgm:prSet phldrT="[Text]"/>
      <dgm:spPr>
        <a:ln>
          <a:solidFill>
            <a:srgbClr val="1A6AA5">
              <a:alpha val="90000"/>
            </a:srgbClr>
          </a:solidFill>
        </a:ln>
      </dgm:spPr>
      <dgm:t>
        <a:bodyPr/>
        <a:lstStyle/>
        <a:p>
          <a:r>
            <a:rPr lang="sl-SI" dirty="0"/>
            <a:t>Reden kontakt in podpora med pripravo investicijskega koncepta</a:t>
          </a:r>
          <a:endParaRPr lang="en-GB" dirty="0"/>
        </a:p>
      </dgm:t>
    </dgm:pt>
    <dgm:pt modelId="{17E305F1-617E-4122-8C76-900AA53315EE}" type="parTrans" cxnId="{3911FE23-F2CE-40F0-9412-E39460964C6D}">
      <dgm:prSet/>
      <dgm:spPr/>
      <dgm:t>
        <a:bodyPr/>
        <a:lstStyle/>
        <a:p>
          <a:endParaRPr lang="en-GB"/>
        </a:p>
      </dgm:t>
    </dgm:pt>
    <dgm:pt modelId="{81AF1CDC-1994-4B3E-AADF-BCC2590ED8DC}" type="sibTrans" cxnId="{3911FE23-F2CE-40F0-9412-E39460964C6D}">
      <dgm:prSet/>
      <dgm:spPr/>
      <dgm:t>
        <a:bodyPr/>
        <a:lstStyle/>
        <a:p>
          <a:endParaRPr lang="en-GB"/>
        </a:p>
      </dgm:t>
    </dgm:pt>
    <dgm:pt modelId="{205242F3-734F-4233-8B0D-D79991EA470D}">
      <dgm:prSet/>
      <dgm:spPr/>
      <dgm:t>
        <a:bodyPr/>
        <a:lstStyle/>
        <a:p>
          <a:r>
            <a:rPr lang="sl-SI"/>
            <a:t>Kontrola prijave pred oddajo</a:t>
          </a:r>
          <a:endParaRPr lang="de-DE"/>
        </a:p>
      </dgm:t>
    </dgm:pt>
    <dgm:pt modelId="{E2C530A1-537A-4B1F-AC4B-1B3FD1D5BB8D}" type="parTrans" cxnId="{FA7C7F6D-FFE0-4662-BDF2-E27970262376}">
      <dgm:prSet/>
      <dgm:spPr/>
      <dgm:t>
        <a:bodyPr/>
        <a:lstStyle/>
        <a:p>
          <a:endParaRPr lang="de-DE"/>
        </a:p>
      </dgm:t>
    </dgm:pt>
    <dgm:pt modelId="{6EC37BB0-12EB-40E5-9D2E-50CCD3CE9E01}" type="sibTrans" cxnId="{FA7C7F6D-FFE0-4662-BDF2-E27970262376}">
      <dgm:prSet/>
      <dgm:spPr/>
      <dgm:t>
        <a:bodyPr/>
        <a:lstStyle/>
        <a:p>
          <a:endParaRPr lang="de-DE"/>
        </a:p>
      </dgm:t>
    </dgm:pt>
    <dgm:pt modelId="{99664E66-C11E-43EE-B7EC-149A57EA7043}" type="pres">
      <dgm:prSet presAssocID="{B54C886B-B97E-49E2-AA86-A5F65F126014}" presName="list" presStyleCnt="0">
        <dgm:presLayoutVars>
          <dgm:dir/>
          <dgm:animLvl val="lvl"/>
        </dgm:presLayoutVars>
      </dgm:prSet>
      <dgm:spPr/>
    </dgm:pt>
    <dgm:pt modelId="{5BCD9236-D3C9-4841-8A0D-020F0323EF02}" type="pres">
      <dgm:prSet presAssocID="{200379D1-0C81-499C-A930-E9D3D3C4F8DB}" presName="posSpace" presStyleCnt="0"/>
      <dgm:spPr/>
    </dgm:pt>
    <dgm:pt modelId="{BECB4771-FA9D-4517-B4B6-55C5D8693369}" type="pres">
      <dgm:prSet presAssocID="{200379D1-0C81-499C-A930-E9D3D3C4F8DB}" presName="vertFlow" presStyleCnt="0"/>
      <dgm:spPr/>
    </dgm:pt>
    <dgm:pt modelId="{FFEE84EF-4140-47AF-AEA7-470C3CD6B0EF}" type="pres">
      <dgm:prSet presAssocID="{200379D1-0C81-499C-A930-E9D3D3C4F8DB}" presName="topSpace" presStyleCnt="0"/>
      <dgm:spPr/>
    </dgm:pt>
    <dgm:pt modelId="{AE406930-C259-48ED-A0E2-C5A5251C1313}" type="pres">
      <dgm:prSet presAssocID="{200379D1-0C81-499C-A930-E9D3D3C4F8DB}" presName="firstComp" presStyleCnt="0"/>
      <dgm:spPr/>
    </dgm:pt>
    <dgm:pt modelId="{6FEAFFA5-8434-400B-B2D5-0BD848E6C903}" type="pres">
      <dgm:prSet presAssocID="{200379D1-0C81-499C-A930-E9D3D3C4F8DB}" presName="firstChild" presStyleLbl="bgAccFollowNode1" presStyleIdx="0" presStyleCnt="7"/>
      <dgm:spPr/>
    </dgm:pt>
    <dgm:pt modelId="{366B5CFF-C0BA-4E01-805B-28D6E1D848E1}" type="pres">
      <dgm:prSet presAssocID="{200379D1-0C81-499C-A930-E9D3D3C4F8DB}" presName="firstChildTx" presStyleLbl="bgAccFollowNode1" presStyleIdx="0" presStyleCnt="7">
        <dgm:presLayoutVars>
          <dgm:bulletEnabled val="1"/>
        </dgm:presLayoutVars>
      </dgm:prSet>
      <dgm:spPr/>
    </dgm:pt>
    <dgm:pt modelId="{65D1CD3C-C3AA-4E82-A5FE-D5F176242336}" type="pres">
      <dgm:prSet presAssocID="{65615668-0C2C-4B4E-A12F-2A7F280E27C1}" presName="comp" presStyleCnt="0"/>
      <dgm:spPr/>
    </dgm:pt>
    <dgm:pt modelId="{88FA3548-267E-4402-81E6-D1BF52CD7931}" type="pres">
      <dgm:prSet presAssocID="{65615668-0C2C-4B4E-A12F-2A7F280E27C1}" presName="child" presStyleLbl="bgAccFollowNode1" presStyleIdx="1" presStyleCnt="7"/>
      <dgm:spPr/>
    </dgm:pt>
    <dgm:pt modelId="{BC88F47B-7C69-4DAA-8720-8A0A04D8D4E6}" type="pres">
      <dgm:prSet presAssocID="{65615668-0C2C-4B4E-A12F-2A7F280E27C1}" presName="childTx" presStyleLbl="bgAccFollowNode1" presStyleIdx="1" presStyleCnt="7">
        <dgm:presLayoutVars>
          <dgm:bulletEnabled val="1"/>
        </dgm:presLayoutVars>
      </dgm:prSet>
      <dgm:spPr/>
    </dgm:pt>
    <dgm:pt modelId="{B70B4F90-1B6A-4C1B-A157-AD8951B82FC5}" type="pres">
      <dgm:prSet presAssocID="{205242F3-734F-4233-8B0D-D79991EA470D}" presName="comp" presStyleCnt="0"/>
      <dgm:spPr/>
    </dgm:pt>
    <dgm:pt modelId="{9CE4AC47-F55A-481C-A368-3EC40B38932E}" type="pres">
      <dgm:prSet presAssocID="{205242F3-734F-4233-8B0D-D79991EA470D}" presName="child" presStyleLbl="bgAccFollowNode1" presStyleIdx="2" presStyleCnt="7"/>
      <dgm:spPr/>
    </dgm:pt>
    <dgm:pt modelId="{A6784184-1010-49F8-AA5D-55FE2E9A84DE}" type="pres">
      <dgm:prSet presAssocID="{205242F3-734F-4233-8B0D-D79991EA470D}" presName="childTx" presStyleLbl="bgAccFollowNode1" presStyleIdx="2" presStyleCnt="7">
        <dgm:presLayoutVars>
          <dgm:bulletEnabled val="1"/>
        </dgm:presLayoutVars>
      </dgm:prSet>
      <dgm:spPr/>
    </dgm:pt>
    <dgm:pt modelId="{CEBA58D6-8113-4CFA-8FAF-F2BFF144AC1A}" type="pres">
      <dgm:prSet presAssocID="{200379D1-0C81-499C-A930-E9D3D3C4F8DB}" presName="negSpace" presStyleCnt="0"/>
      <dgm:spPr/>
    </dgm:pt>
    <dgm:pt modelId="{F19DAE0A-5DC9-4C1D-B3BA-F220CEB959E8}" type="pres">
      <dgm:prSet presAssocID="{200379D1-0C81-499C-A930-E9D3D3C4F8DB}" presName="circle" presStyleLbl="node1" presStyleIdx="0" presStyleCnt="3"/>
      <dgm:spPr/>
    </dgm:pt>
    <dgm:pt modelId="{BBAD9226-1B68-4B56-B742-155B3AA45C44}" type="pres">
      <dgm:prSet presAssocID="{945F724C-E30B-4AFE-B609-AF176BA1BB84}" presName="transSpace" presStyleCnt="0"/>
      <dgm:spPr/>
    </dgm:pt>
    <dgm:pt modelId="{15E8511B-3DA9-441F-AA66-855BEAFBC809}" type="pres">
      <dgm:prSet presAssocID="{A40A2870-D688-4C93-86BC-039A48CD9BD3}" presName="posSpace" presStyleCnt="0"/>
      <dgm:spPr/>
    </dgm:pt>
    <dgm:pt modelId="{9663E489-B19B-4F2E-8732-59A3876003F6}" type="pres">
      <dgm:prSet presAssocID="{A40A2870-D688-4C93-86BC-039A48CD9BD3}" presName="vertFlow" presStyleCnt="0"/>
      <dgm:spPr/>
    </dgm:pt>
    <dgm:pt modelId="{05E790D5-A0D8-450D-831A-FE446D309CB8}" type="pres">
      <dgm:prSet presAssocID="{A40A2870-D688-4C93-86BC-039A48CD9BD3}" presName="topSpace" presStyleCnt="0"/>
      <dgm:spPr/>
    </dgm:pt>
    <dgm:pt modelId="{9F8F9898-3B80-4690-8FA4-2BCBD51C5F06}" type="pres">
      <dgm:prSet presAssocID="{A40A2870-D688-4C93-86BC-039A48CD9BD3}" presName="firstComp" presStyleCnt="0"/>
      <dgm:spPr/>
    </dgm:pt>
    <dgm:pt modelId="{C8A2F7C2-289C-4F36-AB71-F53C2C54B9AE}" type="pres">
      <dgm:prSet presAssocID="{A40A2870-D688-4C93-86BC-039A48CD9BD3}" presName="firstChild" presStyleLbl="bgAccFollowNode1" presStyleIdx="3" presStyleCnt="7"/>
      <dgm:spPr/>
    </dgm:pt>
    <dgm:pt modelId="{06161EDA-90FE-41A8-82EE-A52D2F365EBD}" type="pres">
      <dgm:prSet presAssocID="{A40A2870-D688-4C93-86BC-039A48CD9BD3}" presName="firstChildTx" presStyleLbl="bgAccFollowNode1" presStyleIdx="3" presStyleCnt="7">
        <dgm:presLayoutVars>
          <dgm:bulletEnabled val="1"/>
        </dgm:presLayoutVars>
      </dgm:prSet>
      <dgm:spPr/>
    </dgm:pt>
    <dgm:pt modelId="{CBE7E42A-5D4E-4B84-ACC8-1980A9222DBF}" type="pres">
      <dgm:prSet presAssocID="{0D739EA1-4C6F-42A8-BAB6-B651668DBD2E}" presName="comp" presStyleCnt="0"/>
      <dgm:spPr/>
    </dgm:pt>
    <dgm:pt modelId="{6F26ED2B-E223-463E-8B97-5209DB711DD1}" type="pres">
      <dgm:prSet presAssocID="{0D739EA1-4C6F-42A8-BAB6-B651668DBD2E}" presName="child" presStyleLbl="bgAccFollowNode1" presStyleIdx="4" presStyleCnt="7"/>
      <dgm:spPr/>
    </dgm:pt>
    <dgm:pt modelId="{4B4639CE-9651-4F8E-88E5-95D641A5B096}" type="pres">
      <dgm:prSet presAssocID="{0D739EA1-4C6F-42A8-BAB6-B651668DBD2E}" presName="childTx" presStyleLbl="bgAccFollowNode1" presStyleIdx="4" presStyleCnt="7">
        <dgm:presLayoutVars>
          <dgm:bulletEnabled val="1"/>
        </dgm:presLayoutVars>
      </dgm:prSet>
      <dgm:spPr/>
    </dgm:pt>
    <dgm:pt modelId="{AF4EB275-5865-467D-9D33-B4F0E4181348}" type="pres">
      <dgm:prSet presAssocID="{A40A2870-D688-4C93-86BC-039A48CD9BD3}" presName="negSpace" presStyleCnt="0"/>
      <dgm:spPr/>
    </dgm:pt>
    <dgm:pt modelId="{64D10DB4-60F4-452F-B959-22CF5EC43BE5}" type="pres">
      <dgm:prSet presAssocID="{A40A2870-D688-4C93-86BC-039A48CD9BD3}" presName="circle" presStyleLbl="node1" presStyleIdx="1" presStyleCnt="3"/>
      <dgm:spPr/>
    </dgm:pt>
    <dgm:pt modelId="{821930EB-83B6-4CB3-8CF3-EF77FC22EE93}" type="pres">
      <dgm:prSet presAssocID="{6E9C9C6E-7DC1-412D-A823-9974270A7A37}" presName="transSpace" presStyleCnt="0"/>
      <dgm:spPr/>
    </dgm:pt>
    <dgm:pt modelId="{45589008-B040-4D1A-B13C-F414E8E9F21B}" type="pres">
      <dgm:prSet presAssocID="{3F943372-E857-4CFB-9AEE-4F6BD40F7D5B}" presName="posSpace" presStyleCnt="0"/>
      <dgm:spPr/>
    </dgm:pt>
    <dgm:pt modelId="{FB32BB00-A938-4A62-8F4C-92837874553E}" type="pres">
      <dgm:prSet presAssocID="{3F943372-E857-4CFB-9AEE-4F6BD40F7D5B}" presName="vertFlow" presStyleCnt="0"/>
      <dgm:spPr/>
    </dgm:pt>
    <dgm:pt modelId="{FFF2D559-2332-4B39-B5BA-2EF1B5DD8380}" type="pres">
      <dgm:prSet presAssocID="{3F943372-E857-4CFB-9AEE-4F6BD40F7D5B}" presName="topSpace" presStyleCnt="0"/>
      <dgm:spPr/>
    </dgm:pt>
    <dgm:pt modelId="{624430F6-1827-4177-9C67-E96EF6904DCC}" type="pres">
      <dgm:prSet presAssocID="{3F943372-E857-4CFB-9AEE-4F6BD40F7D5B}" presName="firstComp" presStyleCnt="0"/>
      <dgm:spPr/>
    </dgm:pt>
    <dgm:pt modelId="{5430801E-7DB9-42E4-8EB8-0CF0C74A4C1F}" type="pres">
      <dgm:prSet presAssocID="{3F943372-E857-4CFB-9AEE-4F6BD40F7D5B}" presName="firstChild" presStyleLbl="bgAccFollowNode1" presStyleIdx="5" presStyleCnt="7"/>
      <dgm:spPr/>
    </dgm:pt>
    <dgm:pt modelId="{FCDE4015-3518-432E-AE9E-50F743619D36}" type="pres">
      <dgm:prSet presAssocID="{3F943372-E857-4CFB-9AEE-4F6BD40F7D5B}" presName="firstChildTx" presStyleLbl="bgAccFollowNode1" presStyleIdx="5" presStyleCnt="7">
        <dgm:presLayoutVars>
          <dgm:bulletEnabled val="1"/>
        </dgm:presLayoutVars>
      </dgm:prSet>
      <dgm:spPr/>
    </dgm:pt>
    <dgm:pt modelId="{3C07B20D-5F6D-4691-9BA4-DEB005590805}" type="pres">
      <dgm:prSet presAssocID="{60EE224D-DCA1-4478-AD4C-0F793A965E02}" presName="comp" presStyleCnt="0"/>
      <dgm:spPr/>
    </dgm:pt>
    <dgm:pt modelId="{ECAF5D3F-A00E-4E7C-B55C-CF7875D2438E}" type="pres">
      <dgm:prSet presAssocID="{60EE224D-DCA1-4478-AD4C-0F793A965E02}" presName="child" presStyleLbl="bgAccFollowNode1" presStyleIdx="6" presStyleCnt="7"/>
      <dgm:spPr/>
    </dgm:pt>
    <dgm:pt modelId="{6B556191-5548-4BCC-9D59-8CDA0C6BB170}" type="pres">
      <dgm:prSet presAssocID="{60EE224D-DCA1-4478-AD4C-0F793A965E02}" presName="childTx" presStyleLbl="bgAccFollowNode1" presStyleIdx="6" presStyleCnt="7">
        <dgm:presLayoutVars>
          <dgm:bulletEnabled val="1"/>
        </dgm:presLayoutVars>
      </dgm:prSet>
      <dgm:spPr/>
    </dgm:pt>
    <dgm:pt modelId="{47C82E97-F82A-46F7-9A3A-65AC89FAA0AC}" type="pres">
      <dgm:prSet presAssocID="{3F943372-E857-4CFB-9AEE-4F6BD40F7D5B}" presName="negSpace" presStyleCnt="0"/>
      <dgm:spPr/>
    </dgm:pt>
    <dgm:pt modelId="{F9B8CCD1-20F8-4985-A93D-68C729A21ED4}" type="pres">
      <dgm:prSet presAssocID="{3F943372-E857-4CFB-9AEE-4F6BD40F7D5B}" presName="circle" presStyleLbl="node1" presStyleIdx="2" presStyleCnt="3"/>
      <dgm:spPr/>
    </dgm:pt>
  </dgm:ptLst>
  <dgm:cxnLst>
    <dgm:cxn modelId="{9C0B7206-7712-4618-AA1F-22857872E534}" srcId="{A40A2870-D688-4C93-86BC-039A48CD9BD3}" destId="{8B88A5AB-4632-45B3-9182-37FCC927C60A}" srcOrd="0" destOrd="0" parTransId="{71791A88-565A-4ECA-8AAE-100BD35D39EC}" sibTransId="{D5AB722A-BDA3-4F1F-9F84-C0FFBB7D3789}"/>
    <dgm:cxn modelId="{83C9F512-0F38-457A-8C95-F245DAEE5754}" srcId="{200379D1-0C81-499C-A930-E9D3D3C4F8DB}" destId="{65615668-0C2C-4B4E-A12F-2A7F280E27C1}" srcOrd="1" destOrd="0" parTransId="{04398110-940D-456B-9AD3-6C1E5B1ECA81}" sibTransId="{6931FDCB-7D8C-42D1-9670-D6923B2B2049}"/>
    <dgm:cxn modelId="{8C7C7814-D088-45F7-B6A8-7C6E3728B976}" srcId="{B54C886B-B97E-49E2-AA86-A5F65F126014}" destId="{A40A2870-D688-4C93-86BC-039A48CD9BD3}" srcOrd="1" destOrd="0" parTransId="{88CF1CE2-A84C-4422-8FA4-DB0105705ECA}" sibTransId="{6E9C9C6E-7DC1-412D-A823-9974270A7A37}"/>
    <dgm:cxn modelId="{5FA10315-BA4C-4301-9DD9-A3B2952A8505}" type="presOf" srcId="{60EE224D-DCA1-4478-AD4C-0F793A965E02}" destId="{ECAF5D3F-A00E-4E7C-B55C-CF7875D2438E}" srcOrd="0" destOrd="0" presId="urn:microsoft.com/office/officeart/2005/8/layout/hList9"/>
    <dgm:cxn modelId="{2CDCC117-3475-4021-8ECF-D28D190B7AC6}" type="presOf" srcId="{8B88A5AB-4632-45B3-9182-37FCC927C60A}" destId="{06161EDA-90FE-41A8-82EE-A52D2F365EBD}" srcOrd="1" destOrd="0" presId="urn:microsoft.com/office/officeart/2005/8/layout/hList9"/>
    <dgm:cxn modelId="{F7C63F1B-4A80-431C-9672-9A589288127D}" type="presOf" srcId="{D5BA9403-5D28-4F86-858B-B77CABBE550B}" destId="{5430801E-7DB9-42E4-8EB8-0CF0C74A4C1F}" srcOrd="0" destOrd="0" presId="urn:microsoft.com/office/officeart/2005/8/layout/hList9"/>
    <dgm:cxn modelId="{73032E1F-C24E-4A27-9B8C-696E54010005}" srcId="{A40A2870-D688-4C93-86BC-039A48CD9BD3}" destId="{0D739EA1-4C6F-42A8-BAB6-B651668DBD2E}" srcOrd="1" destOrd="0" parTransId="{E37B37D9-3D90-47D2-B9CC-3A972ACC8C61}" sibTransId="{98A4347D-5779-4614-AE7A-667059476F70}"/>
    <dgm:cxn modelId="{3911FE23-F2CE-40F0-9412-E39460964C6D}" srcId="{3F943372-E857-4CFB-9AEE-4F6BD40F7D5B}" destId="{60EE224D-DCA1-4478-AD4C-0F793A965E02}" srcOrd="1" destOrd="0" parTransId="{17E305F1-617E-4122-8C76-900AA53315EE}" sibTransId="{81AF1CDC-1994-4B3E-AADF-BCC2590ED8DC}"/>
    <dgm:cxn modelId="{659E9825-0C52-49C3-A9B2-BADAC48C4838}" type="presOf" srcId="{D5BA9403-5D28-4F86-858B-B77CABBE550B}" destId="{FCDE4015-3518-432E-AE9E-50F743619D36}" srcOrd="1" destOrd="0" presId="urn:microsoft.com/office/officeart/2005/8/layout/hList9"/>
    <dgm:cxn modelId="{0CE4DD30-CD5A-48AB-81E3-2714C3B28062}" type="presOf" srcId="{C7C745A9-008A-4716-9BF9-6883258AA222}" destId="{6FEAFFA5-8434-400B-B2D5-0BD848E6C903}" srcOrd="0" destOrd="0" presId="urn:microsoft.com/office/officeart/2005/8/layout/hList9"/>
    <dgm:cxn modelId="{C265AE32-E76A-485B-BEE6-DDD28F15ECA6}" type="presOf" srcId="{0D739EA1-4C6F-42A8-BAB6-B651668DBD2E}" destId="{4B4639CE-9651-4F8E-88E5-95D641A5B096}" srcOrd="1" destOrd="0" presId="urn:microsoft.com/office/officeart/2005/8/layout/hList9"/>
    <dgm:cxn modelId="{0FC28E60-C74F-4F1D-A1F0-A10C6782BB63}" type="presOf" srcId="{B54C886B-B97E-49E2-AA86-A5F65F126014}" destId="{99664E66-C11E-43EE-B7EC-149A57EA7043}" srcOrd="0" destOrd="0" presId="urn:microsoft.com/office/officeart/2005/8/layout/hList9"/>
    <dgm:cxn modelId="{C02FDB65-4314-4868-8CD1-3356374E0A69}" type="presOf" srcId="{205242F3-734F-4233-8B0D-D79991EA470D}" destId="{9CE4AC47-F55A-481C-A368-3EC40B38932E}" srcOrd="0" destOrd="0" presId="urn:microsoft.com/office/officeart/2005/8/layout/hList9"/>
    <dgm:cxn modelId="{DBFEA446-F480-48ED-AD0C-ABB4E728A5DE}" type="presOf" srcId="{200379D1-0C81-499C-A930-E9D3D3C4F8DB}" destId="{F19DAE0A-5DC9-4C1D-B3BA-F220CEB959E8}" srcOrd="0" destOrd="0" presId="urn:microsoft.com/office/officeart/2005/8/layout/hList9"/>
    <dgm:cxn modelId="{FA7C7F6D-FFE0-4662-BDF2-E27970262376}" srcId="{200379D1-0C81-499C-A930-E9D3D3C4F8DB}" destId="{205242F3-734F-4233-8B0D-D79991EA470D}" srcOrd="2" destOrd="0" parTransId="{E2C530A1-537A-4B1F-AC4B-1B3FD1D5BB8D}" sibTransId="{6EC37BB0-12EB-40E5-9D2E-50CCD3CE9E01}"/>
    <dgm:cxn modelId="{631EEF6F-D482-40A8-A94B-EEF785782E29}" srcId="{B54C886B-B97E-49E2-AA86-A5F65F126014}" destId="{3F943372-E857-4CFB-9AEE-4F6BD40F7D5B}" srcOrd="2" destOrd="0" parTransId="{C07D880B-7FF3-4BD9-A1D6-12A44F429BA9}" sibTransId="{AC15FE44-CCD9-4249-A49E-E07E5EA06686}"/>
    <dgm:cxn modelId="{E7E75670-6D21-43D3-B9AD-344768715AD1}" srcId="{3F943372-E857-4CFB-9AEE-4F6BD40F7D5B}" destId="{D5BA9403-5D28-4F86-858B-B77CABBE550B}" srcOrd="0" destOrd="0" parTransId="{533D7572-98BB-4DAB-9F5E-9D360B11BF72}" sibTransId="{D8732B3D-EC04-46F0-83E3-9D06CA76CA83}"/>
    <dgm:cxn modelId="{CFA89875-0CF7-4DDB-9610-7AF98506C4ED}" type="presOf" srcId="{A40A2870-D688-4C93-86BC-039A48CD9BD3}" destId="{64D10DB4-60F4-452F-B959-22CF5EC43BE5}" srcOrd="0" destOrd="0" presId="urn:microsoft.com/office/officeart/2005/8/layout/hList9"/>
    <dgm:cxn modelId="{2BC8C57B-60AF-45D1-92D2-A0115D644204}" type="presOf" srcId="{65615668-0C2C-4B4E-A12F-2A7F280E27C1}" destId="{BC88F47B-7C69-4DAA-8720-8A0A04D8D4E6}" srcOrd="1" destOrd="0" presId="urn:microsoft.com/office/officeart/2005/8/layout/hList9"/>
    <dgm:cxn modelId="{E548417C-3803-4011-B2D0-889577331519}" type="presOf" srcId="{8B88A5AB-4632-45B3-9182-37FCC927C60A}" destId="{C8A2F7C2-289C-4F36-AB71-F53C2C54B9AE}" srcOrd="0" destOrd="0" presId="urn:microsoft.com/office/officeart/2005/8/layout/hList9"/>
    <dgm:cxn modelId="{77873A97-4253-4B7C-B6DB-6308CF78465D}" srcId="{200379D1-0C81-499C-A930-E9D3D3C4F8DB}" destId="{C7C745A9-008A-4716-9BF9-6883258AA222}" srcOrd="0" destOrd="0" parTransId="{D48CCF18-3BA4-4087-984B-8D6A48F30195}" sibTransId="{BD280C9E-134A-4482-A4A9-F1D651833D2D}"/>
    <dgm:cxn modelId="{90DD05BD-AB31-4267-BE1B-6BBBB4F96D97}" type="presOf" srcId="{0D739EA1-4C6F-42A8-BAB6-B651668DBD2E}" destId="{6F26ED2B-E223-463E-8B97-5209DB711DD1}" srcOrd="0" destOrd="0" presId="urn:microsoft.com/office/officeart/2005/8/layout/hList9"/>
    <dgm:cxn modelId="{37F0AFD6-0A83-4502-9E01-68815518D94E}" type="presOf" srcId="{205242F3-734F-4233-8B0D-D79991EA470D}" destId="{A6784184-1010-49F8-AA5D-55FE2E9A84DE}" srcOrd="1" destOrd="0" presId="urn:microsoft.com/office/officeart/2005/8/layout/hList9"/>
    <dgm:cxn modelId="{8BCA73DA-5BDE-423F-8954-754E48B8507E}" type="presOf" srcId="{3F943372-E857-4CFB-9AEE-4F6BD40F7D5B}" destId="{F9B8CCD1-20F8-4985-A93D-68C729A21ED4}" srcOrd="0" destOrd="0" presId="urn:microsoft.com/office/officeart/2005/8/layout/hList9"/>
    <dgm:cxn modelId="{81A79EDB-507E-4A3D-91B5-3CC43AF62A90}" type="presOf" srcId="{60EE224D-DCA1-4478-AD4C-0F793A965E02}" destId="{6B556191-5548-4BCC-9D59-8CDA0C6BB170}" srcOrd="1" destOrd="0" presId="urn:microsoft.com/office/officeart/2005/8/layout/hList9"/>
    <dgm:cxn modelId="{C2D28FE1-29D7-403A-90C2-2F013956C8E3}" type="presOf" srcId="{C7C745A9-008A-4716-9BF9-6883258AA222}" destId="{366B5CFF-C0BA-4E01-805B-28D6E1D848E1}" srcOrd="1" destOrd="0" presId="urn:microsoft.com/office/officeart/2005/8/layout/hList9"/>
    <dgm:cxn modelId="{BC871BE7-469F-40D1-ABD4-5405C8D4A405}" type="presOf" srcId="{65615668-0C2C-4B4E-A12F-2A7F280E27C1}" destId="{88FA3548-267E-4402-81E6-D1BF52CD7931}" srcOrd="0" destOrd="0" presId="urn:microsoft.com/office/officeart/2005/8/layout/hList9"/>
    <dgm:cxn modelId="{3E88C5EA-169F-420D-B6EB-432E3C3A4646}" srcId="{B54C886B-B97E-49E2-AA86-A5F65F126014}" destId="{200379D1-0C81-499C-A930-E9D3D3C4F8DB}" srcOrd="0" destOrd="0" parTransId="{0D353DE3-A7AA-46E0-B57A-7A3328EE6553}" sibTransId="{945F724C-E30B-4AFE-B609-AF176BA1BB84}"/>
    <dgm:cxn modelId="{21A12EA6-7954-4B8C-9322-30215CB40D2C}" type="presParOf" srcId="{99664E66-C11E-43EE-B7EC-149A57EA7043}" destId="{5BCD9236-D3C9-4841-8A0D-020F0323EF02}" srcOrd="0" destOrd="0" presId="urn:microsoft.com/office/officeart/2005/8/layout/hList9"/>
    <dgm:cxn modelId="{6B5397FF-387E-4C95-9DB5-DF723EE22EA4}" type="presParOf" srcId="{99664E66-C11E-43EE-B7EC-149A57EA7043}" destId="{BECB4771-FA9D-4517-B4B6-55C5D8693369}" srcOrd="1" destOrd="0" presId="urn:microsoft.com/office/officeart/2005/8/layout/hList9"/>
    <dgm:cxn modelId="{31CB1906-C233-4447-AB5D-523F38E06F65}" type="presParOf" srcId="{BECB4771-FA9D-4517-B4B6-55C5D8693369}" destId="{FFEE84EF-4140-47AF-AEA7-470C3CD6B0EF}" srcOrd="0" destOrd="0" presId="urn:microsoft.com/office/officeart/2005/8/layout/hList9"/>
    <dgm:cxn modelId="{A635FC6E-6D0E-43B2-A3E9-951D08C6236A}" type="presParOf" srcId="{BECB4771-FA9D-4517-B4B6-55C5D8693369}" destId="{AE406930-C259-48ED-A0E2-C5A5251C1313}" srcOrd="1" destOrd="0" presId="urn:microsoft.com/office/officeart/2005/8/layout/hList9"/>
    <dgm:cxn modelId="{30EB207C-989A-4976-9801-678E9BA1FD67}" type="presParOf" srcId="{AE406930-C259-48ED-A0E2-C5A5251C1313}" destId="{6FEAFFA5-8434-400B-B2D5-0BD848E6C903}" srcOrd="0" destOrd="0" presId="urn:microsoft.com/office/officeart/2005/8/layout/hList9"/>
    <dgm:cxn modelId="{77B8D3A4-A6F5-47C1-A1FA-8773A10DA9D0}" type="presParOf" srcId="{AE406930-C259-48ED-A0E2-C5A5251C1313}" destId="{366B5CFF-C0BA-4E01-805B-28D6E1D848E1}" srcOrd="1" destOrd="0" presId="urn:microsoft.com/office/officeart/2005/8/layout/hList9"/>
    <dgm:cxn modelId="{0FFFC55C-DCB2-4F60-A57F-F6614718D649}" type="presParOf" srcId="{BECB4771-FA9D-4517-B4B6-55C5D8693369}" destId="{65D1CD3C-C3AA-4E82-A5FE-D5F176242336}" srcOrd="2" destOrd="0" presId="urn:microsoft.com/office/officeart/2005/8/layout/hList9"/>
    <dgm:cxn modelId="{BD7BFFE2-E50A-45E5-8318-B7DBD2B403EF}" type="presParOf" srcId="{65D1CD3C-C3AA-4E82-A5FE-D5F176242336}" destId="{88FA3548-267E-4402-81E6-D1BF52CD7931}" srcOrd="0" destOrd="0" presId="urn:microsoft.com/office/officeart/2005/8/layout/hList9"/>
    <dgm:cxn modelId="{E17ECC7F-435A-4B00-A06D-6891873B2B88}" type="presParOf" srcId="{65D1CD3C-C3AA-4E82-A5FE-D5F176242336}" destId="{BC88F47B-7C69-4DAA-8720-8A0A04D8D4E6}" srcOrd="1" destOrd="0" presId="urn:microsoft.com/office/officeart/2005/8/layout/hList9"/>
    <dgm:cxn modelId="{206E2996-C1C1-4FA9-9A8F-5B111220353E}" type="presParOf" srcId="{BECB4771-FA9D-4517-B4B6-55C5D8693369}" destId="{B70B4F90-1B6A-4C1B-A157-AD8951B82FC5}" srcOrd="3" destOrd="0" presId="urn:microsoft.com/office/officeart/2005/8/layout/hList9"/>
    <dgm:cxn modelId="{E05FEFA6-5BFA-42E6-BD4A-A4C13A7AF048}" type="presParOf" srcId="{B70B4F90-1B6A-4C1B-A157-AD8951B82FC5}" destId="{9CE4AC47-F55A-481C-A368-3EC40B38932E}" srcOrd="0" destOrd="0" presId="urn:microsoft.com/office/officeart/2005/8/layout/hList9"/>
    <dgm:cxn modelId="{82741C63-BD84-46DF-ACC9-10578A677CE4}" type="presParOf" srcId="{B70B4F90-1B6A-4C1B-A157-AD8951B82FC5}" destId="{A6784184-1010-49F8-AA5D-55FE2E9A84DE}" srcOrd="1" destOrd="0" presId="urn:microsoft.com/office/officeart/2005/8/layout/hList9"/>
    <dgm:cxn modelId="{3BF915A5-E5B8-406F-BF44-BF65C107FC51}" type="presParOf" srcId="{99664E66-C11E-43EE-B7EC-149A57EA7043}" destId="{CEBA58D6-8113-4CFA-8FAF-F2BFF144AC1A}" srcOrd="2" destOrd="0" presId="urn:microsoft.com/office/officeart/2005/8/layout/hList9"/>
    <dgm:cxn modelId="{6D592F82-0D46-45C1-925D-635F55009896}" type="presParOf" srcId="{99664E66-C11E-43EE-B7EC-149A57EA7043}" destId="{F19DAE0A-5DC9-4C1D-B3BA-F220CEB959E8}" srcOrd="3" destOrd="0" presId="urn:microsoft.com/office/officeart/2005/8/layout/hList9"/>
    <dgm:cxn modelId="{8AAFE5FC-FE05-4673-8343-A17A7B691534}" type="presParOf" srcId="{99664E66-C11E-43EE-B7EC-149A57EA7043}" destId="{BBAD9226-1B68-4B56-B742-155B3AA45C44}" srcOrd="4" destOrd="0" presId="urn:microsoft.com/office/officeart/2005/8/layout/hList9"/>
    <dgm:cxn modelId="{6A08D407-8B5C-4BE4-9DF3-6C4DC4863F76}" type="presParOf" srcId="{99664E66-C11E-43EE-B7EC-149A57EA7043}" destId="{15E8511B-3DA9-441F-AA66-855BEAFBC809}" srcOrd="5" destOrd="0" presId="urn:microsoft.com/office/officeart/2005/8/layout/hList9"/>
    <dgm:cxn modelId="{72C5BFF7-2EDB-4174-9EA9-6878F682C01C}" type="presParOf" srcId="{99664E66-C11E-43EE-B7EC-149A57EA7043}" destId="{9663E489-B19B-4F2E-8732-59A3876003F6}" srcOrd="6" destOrd="0" presId="urn:microsoft.com/office/officeart/2005/8/layout/hList9"/>
    <dgm:cxn modelId="{852DFB13-BF57-4840-B110-184DEAE1C3A8}" type="presParOf" srcId="{9663E489-B19B-4F2E-8732-59A3876003F6}" destId="{05E790D5-A0D8-450D-831A-FE446D309CB8}" srcOrd="0" destOrd="0" presId="urn:microsoft.com/office/officeart/2005/8/layout/hList9"/>
    <dgm:cxn modelId="{68CF50A7-2838-4E8C-947D-C4C02A658BEF}" type="presParOf" srcId="{9663E489-B19B-4F2E-8732-59A3876003F6}" destId="{9F8F9898-3B80-4690-8FA4-2BCBD51C5F06}" srcOrd="1" destOrd="0" presId="urn:microsoft.com/office/officeart/2005/8/layout/hList9"/>
    <dgm:cxn modelId="{2050CD64-8217-407A-BE7E-830045E5FF4C}" type="presParOf" srcId="{9F8F9898-3B80-4690-8FA4-2BCBD51C5F06}" destId="{C8A2F7C2-289C-4F36-AB71-F53C2C54B9AE}" srcOrd="0" destOrd="0" presId="urn:microsoft.com/office/officeart/2005/8/layout/hList9"/>
    <dgm:cxn modelId="{FCBE6BF6-1516-403D-B2C6-471A5028E98D}" type="presParOf" srcId="{9F8F9898-3B80-4690-8FA4-2BCBD51C5F06}" destId="{06161EDA-90FE-41A8-82EE-A52D2F365EBD}" srcOrd="1" destOrd="0" presId="urn:microsoft.com/office/officeart/2005/8/layout/hList9"/>
    <dgm:cxn modelId="{6720087F-E7C8-484B-842E-2AB6C206569D}" type="presParOf" srcId="{9663E489-B19B-4F2E-8732-59A3876003F6}" destId="{CBE7E42A-5D4E-4B84-ACC8-1980A9222DBF}" srcOrd="2" destOrd="0" presId="urn:microsoft.com/office/officeart/2005/8/layout/hList9"/>
    <dgm:cxn modelId="{5745CAE1-5B91-4DC7-9E0D-6FA3EC6DE71B}" type="presParOf" srcId="{CBE7E42A-5D4E-4B84-ACC8-1980A9222DBF}" destId="{6F26ED2B-E223-463E-8B97-5209DB711DD1}" srcOrd="0" destOrd="0" presId="urn:microsoft.com/office/officeart/2005/8/layout/hList9"/>
    <dgm:cxn modelId="{23586685-34C1-4193-9D72-1BF6A57FE501}" type="presParOf" srcId="{CBE7E42A-5D4E-4B84-ACC8-1980A9222DBF}" destId="{4B4639CE-9651-4F8E-88E5-95D641A5B096}" srcOrd="1" destOrd="0" presId="urn:microsoft.com/office/officeart/2005/8/layout/hList9"/>
    <dgm:cxn modelId="{FD53E372-98FB-46D0-90DE-A46598060C63}" type="presParOf" srcId="{99664E66-C11E-43EE-B7EC-149A57EA7043}" destId="{AF4EB275-5865-467D-9D33-B4F0E4181348}" srcOrd="7" destOrd="0" presId="urn:microsoft.com/office/officeart/2005/8/layout/hList9"/>
    <dgm:cxn modelId="{A6A55C18-CBC7-477A-AB4F-110FDF66AD7C}" type="presParOf" srcId="{99664E66-C11E-43EE-B7EC-149A57EA7043}" destId="{64D10DB4-60F4-452F-B959-22CF5EC43BE5}" srcOrd="8" destOrd="0" presId="urn:microsoft.com/office/officeart/2005/8/layout/hList9"/>
    <dgm:cxn modelId="{A58F70FB-FC8D-40DC-B09A-7540541EF2CD}" type="presParOf" srcId="{99664E66-C11E-43EE-B7EC-149A57EA7043}" destId="{821930EB-83B6-4CB3-8CF3-EF77FC22EE93}" srcOrd="9" destOrd="0" presId="urn:microsoft.com/office/officeart/2005/8/layout/hList9"/>
    <dgm:cxn modelId="{0075DE15-E0FA-4DEA-B4EB-6E7597323E50}" type="presParOf" srcId="{99664E66-C11E-43EE-B7EC-149A57EA7043}" destId="{45589008-B040-4D1A-B13C-F414E8E9F21B}" srcOrd="10" destOrd="0" presId="urn:microsoft.com/office/officeart/2005/8/layout/hList9"/>
    <dgm:cxn modelId="{6B931934-2A03-4214-ACFB-A6D7BA2AA4B6}" type="presParOf" srcId="{99664E66-C11E-43EE-B7EC-149A57EA7043}" destId="{FB32BB00-A938-4A62-8F4C-92837874553E}" srcOrd="11" destOrd="0" presId="urn:microsoft.com/office/officeart/2005/8/layout/hList9"/>
    <dgm:cxn modelId="{D8ECF610-3087-4B8A-B6E0-B465E94332CD}" type="presParOf" srcId="{FB32BB00-A938-4A62-8F4C-92837874553E}" destId="{FFF2D559-2332-4B39-B5BA-2EF1B5DD8380}" srcOrd="0" destOrd="0" presId="urn:microsoft.com/office/officeart/2005/8/layout/hList9"/>
    <dgm:cxn modelId="{A01D24E5-C745-41AE-B75F-6F303218BA23}" type="presParOf" srcId="{FB32BB00-A938-4A62-8F4C-92837874553E}" destId="{624430F6-1827-4177-9C67-E96EF6904DCC}" srcOrd="1" destOrd="0" presId="urn:microsoft.com/office/officeart/2005/8/layout/hList9"/>
    <dgm:cxn modelId="{80ACDF64-010B-464D-BA35-71F966EADC0C}" type="presParOf" srcId="{624430F6-1827-4177-9C67-E96EF6904DCC}" destId="{5430801E-7DB9-42E4-8EB8-0CF0C74A4C1F}" srcOrd="0" destOrd="0" presId="urn:microsoft.com/office/officeart/2005/8/layout/hList9"/>
    <dgm:cxn modelId="{C18B5454-C6C7-4978-BAAC-F826E7E5BD7E}" type="presParOf" srcId="{624430F6-1827-4177-9C67-E96EF6904DCC}" destId="{FCDE4015-3518-432E-AE9E-50F743619D36}" srcOrd="1" destOrd="0" presId="urn:microsoft.com/office/officeart/2005/8/layout/hList9"/>
    <dgm:cxn modelId="{507D48C4-14D4-4EEB-8978-5E42D30032E7}" type="presParOf" srcId="{FB32BB00-A938-4A62-8F4C-92837874553E}" destId="{3C07B20D-5F6D-4691-9BA4-DEB005590805}" srcOrd="2" destOrd="0" presId="urn:microsoft.com/office/officeart/2005/8/layout/hList9"/>
    <dgm:cxn modelId="{4C81E09E-FBD1-4B4C-8B97-F2E20619F100}" type="presParOf" srcId="{3C07B20D-5F6D-4691-9BA4-DEB005590805}" destId="{ECAF5D3F-A00E-4E7C-B55C-CF7875D2438E}" srcOrd="0" destOrd="0" presId="urn:microsoft.com/office/officeart/2005/8/layout/hList9"/>
    <dgm:cxn modelId="{6D10D61B-8B27-45F2-A34D-B191368219B8}" type="presParOf" srcId="{3C07B20D-5F6D-4691-9BA4-DEB005590805}" destId="{6B556191-5548-4BCC-9D59-8CDA0C6BB170}" srcOrd="1" destOrd="0" presId="urn:microsoft.com/office/officeart/2005/8/layout/hList9"/>
    <dgm:cxn modelId="{28B4D4ED-B17A-4365-A3B9-77E1631973A7}" type="presParOf" srcId="{99664E66-C11E-43EE-B7EC-149A57EA7043}" destId="{47C82E97-F82A-46F7-9A3A-65AC89FAA0AC}" srcOrd="12" destOrd="0" presId="urn:microsoft.com/office/officeart/2005/8/layout/hList9"/>
    <dgm:cxn modelId="{4A0CEEC5-76AF-4526-A050-417E3907F44C}" type="presParOf" srcId="{99664E66-C11E-43EE-B7EC-149A57EA7043}" destId="{F9B8CCD1-20F8-4985-A93D-68C729A21ED4}" srcOrd="13" destOrd="0" presId="urn:microsoft.com/office/officeart/2005/8/layout/hList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40DBE-855E-4A0B-96CC-FC0573CB6DD5}">
      <dsp:nvSpPr>
        <dsp:cNvPr id="0" name=""/>
        <dsp:cNvSpPr/>
      </dsp:nvSpPr>
      <dsp:spPr>
        <a:xfrm rot="5400000">
          <a:off x="3537225" y="-548853"/>
          <a:ext cx="2962768" cy="4723397"/>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41910" rIns="83820" bIns="41910" numCol="1" spcCol="1270" anchor="ctr" anchorCtr="0">
          <a:noAutofit/>
        </a:bodyPr>
        <a:lstStyle/>
        <a:p>
          <a:pPr marL="228600" lvl="1" indent="-228600" algn="l" defTabSz="977900">
            <a:lnSpc>
              <a:spcPct val="90000"/>
            </a:lnSpc>
            <a:spcBef>
              <a:spcPct val="0"/>
            </a:spcBef>
            <a:spcAft>
              <a:spcPct val="15000"/>
            </a:spcAft>
            <a:buChar char="•"/>
          </a:pPr>
          <a:r>
            <a:rPr lang="sl-SI" sz="2200" kern="1200" dirty="0"/>
            <a:t>Za</a:t>
          </a:r>
          <a:endParaRPr lang="LID4096" sz="2200" kern="1200" dirty="0"/>
        </a:p>
        <a:p>
          <a:pPr marL="457200" lvl="2" indent="-228600" algn="l" defTabSz="977900">
            <a:lnSpc>
              <a:spcPct val="90000"/>
            </a:lnSpc>
            <a:spcBef>
              <a:spcPct val="0"/>
            </a:spcBef>
            <a:spcAft>
              <a:spcPct val="15000"/>
            </a:spcAft>
            <a:buClr>
              <a:srgbClr val="00B050"/>
            </a:buClr>
            <a:buFont typeface="Wingdings" panose="05000000000000000000" pitchFamily="2" charset="2"/>
            <a:buChar char="ü"/>
          </a:pPr>
          <a:r>
            <a:rPr lang="en-GB" sz="2200" kern="1200" dirty="0"/>
            <a:t> </a:t>
          </a:r>
          <a:r>
            <a:rPr lang="sl-SI" sz="2200" kern="1200" dirty="0"/>
            <a:t>Lastne aktivnosti</a:t>
          </a:r>
          <a:endParaRPr lang="LID4096" sz="2200" kern="1200" dirty="0"/>
        </a:p>
        <a:p>
          <a:pPr marL="457200" lvl="2" indent="-228600" algn="l" defTabSz="977900">
            <a:lnSpc>
              <a:spcPct val="90000"/>
            </a:lnSpc>
            <a:spcBef>
              <a:spcPct val="0"/>
            </a:spcBef>
            <a:spcAft>
              <a:spcPct val="15000"/>
            </a:spcAft>
            <a:buClr>
              <a:srgbClr val="00B050"/>
            </a:buClr>
            <a:buFont typeface="Wingdings" panose="05000000000000000000" pitchFamily="2" charset="2"/>
            <a:buChar char="ü"/>
          </a:pPr>
          <a:r>
            <a:rPr lang="da-DK" sz="2200" kern="1200" dirty="0"/>
            <a:t> </a:t>
          </a:r>
          <a:r>
            <a:rPr lang="sl-SI" sz="2200" kern="1200" dirty="0"/>
            <a:t>Zunanjo podporo</a:t>
          </a:r>
          <a:endParaRPr lang="LID4096" sz="2200" kern="1200" dirty="0"/>
        </a:p>
        <a:p>
          <a:pPr marL="457200" lvl="2" indent="-228600" algn="l" defTabSz="977900">
            <a:lnSpc>
              <a:spcPct val="90000"/>
            </a:lnSpc>
            <a:spcBef>
              <a:spcPct val="0"/>
            </a:spcBef>
            <a:spcAft>
              <a:spcPct val="15000"/>
            </a:spcAft>
            <a:buClr>
              <a:srgbClr val="00B050"/>
            </a:buClr>
            <a:buFont typeface="Wingdings" panose="05000000000000000000" pitchFamily="2" charset="2"/>
            <a:buChar char="ü"/>
          </a:pPr>
          <a:r>
            <a:rPr lang="da-DK" sz="2200" kern="1200" dirty="0"/>
            <a:t> </a:t>
          </a:r>
          <a:r>
            <a:rPr lang="sl-SI" sz="2200" kern="1200" dirty="0"/>
            <a:t>Za vaše potrebe</a:t>
          </a:r>
          <a:endParaRPr lang="LID4096" sz="2200" kern="1200" dirty="0"/>
        </a:p>
        <a:p>
          <a:pPr marL="228600" lvl="1" indent="-228600" algn="l" defTabSz="977900">
            <a:lnSpc>
              <a:spcPct val="90000"/>
            </a:lnSpc>
            <a:spcBef>
              <a:spcPct val="0"/>
            </a:spcBef>
            <a:spcAft>
              <a:spcPct val="15000"/>
            </a:spcAft>
            <a:buChar char="•"/>
          </a:pPr>
          <a:r>
            <a:rPr lang="sl-SI" sz="2200" kern="1200" dirty="0"/>
            <a:t>Pavšalni znesek</a:t>
          </a:r>
          <a:endParaRPr lang="LID4096" sz="2200" kern="1200" dirty="0"/>
        </a:p>
        <a:p>
          <a:pPr marL="228600" lvl="1" indent="-228600" algn="l" defTabSz="977900">
            <a:lnSpc>
              <a:spcPct val="90000"/>
            </a:lnSpc>
            <a:spcBef>
              <a:spcPct val="0"/>
            </a:spcBef>
            <a:spcAft>
              <a:spcPct val="15000"/>
            </a:spcAft>
            <a:buChar char="•"/>
          </a:pPr>
          <a:r>
            <a:rPr lang="sl-SI" sz="2200" kern="1200" dirty="0"/>
            <a:t>Poenostavljeno poročanje o porabi sredstev</a:t>
          </a:r>
          <a:endParaRPr lang="LID4096" sz="2200" kern="1200" dirty="0"/>
        </a:p>
      </dsp:txBody>
      <dsp:txXfrm rot="-5400000">
        <a:off x="2656911" y="476091"/>
        <a:ext cx="4578767" cy="2673508"/>
      </dsp:txXfrm>
    </dsp:sp>
    <dsp:sp modelId="{5A913AAD-7BB3-4A41-A093-1197146826AB}">
      <dsp:nvSpPr>
        <dsp:cNvPr id="0" name=""/>
        <dsp:cNvSpPr/>
      </dsp:nvSpPr>
      <dsp:spPr>
        <a:xfrm>
          <a:off x="0" y="326438"/>
          <a:ext cx="2656911" cy="297281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06680" rIns="213360" bIns="106680" numCol="1" spcCol="1270" anchor="ctr" anchorCtr="0">
          <a:noAutofit/>
        </a:bodyPr>
        <a:lstStyle/>
        <a:p>
          <a:pPr marL="0" lvl="0" indent="0" algn="ctr" defTabSz="2489200">
            <a:lnSpc>
              <a:spcPct val="90000"/>
            </a:lnSpc>
            <a:spcBef>
              <a:spcPct val="0"/>
            </a:spcBef>
            <a:spcAft>
              <a:spcPct val="35000"/>
            </a:spcAft>
            <a:buNone/>
          </a:pPr>
          <a:r>
            <a:rPr lang="en-GB" sz="5600" kern="1200"/>
            <a:t>60.000 EUR</a:t>
          </a:r>
          <a:endParaRPr lang="LID4096" sz="5600" kern="1200"/>
        </a:p>
      </dsp:txBody>
      <dsp:txXfrm>
        <a:off x="129700" y="456138"/>
        <a:ext cx="2397511" cy="27134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4FB12-EC20-4E02-AFBA-F45A4599A9A3}">
      <dsp:nvSpPr>
        <dsp:cNvPr id="0" name=""/>
        <dsp:cNvSpPr/>
      </dsp:nvSpPr>
      <dsp:spPr>
        <a:xfrm>
          <a:off x="0" y="484274"/>
          <a:ext cx="6320133" cy="2872800"/>
        </a:xfrm>
        <a:prstGeom prst="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90513" tIns="666496" rIns="490513" bIns="142240" numCol="1" spcCol="1270" anchor="t" anchorCtr="0">
          <a:noAutofit/>
        </a:bodyPr>
        <a:lstStyle/>
        <a:p>
          <a:pPr marL="228600" lvl="1" indent="-228600" algn="l" defTabSz="889000">
            <a:lnSpc>
              <a:spcPct val="90000"/>
            </a:lnSpc>
            <a:spcBef>
              <a:spcPct val="0"/>
            </a:spcBef>
            <a:spcAft>
              <a:spcPct val="15000"/>
            </a:spcAft>
            <a:buChar char="•"/>
          </a:pPr>
          <a:r>
            <a:rPr lang="sl-SI" sz="2000" kern="1200" dirty="0">
              <a:solidFill>
                <a:schemeClr val="tx1"/>
              </a:solidFill>
              <a:latin typeface="+mj-lt"/>
              <a:ea typeface="+mj-ea"/>
              <a:cs typeface="+mj-cs"/>
              <a:sym typeface="Source Sans Pro Light"/>
            </a:rPr>
            <a:t>Podati investitorjem in finančnim institucijam potrebne informatcije za </a:t>
          </a:r>
          <a:r>
            <a:rPr lang="sl-SI" sz="2000" b="1" kern="1200" dirty="0">
              <a:solidFill>
                <a:schemeClr val="tx1"/>
              </a:solidFill>
              <a:latin typeface="+mj-lt"/>
              <a:ea typeface="+mj-ea"/>
              <a:cs typeface="+mj-cs"/>
              <a:sym typeface="Source Sans Pro Light"/>
            </a:rPr>
            <a:t>oceno projekta </a:t>
          </a:r>
          <a:r>
            <a:rPr lang="sl-SI" sz="2000" kern="1200" dirty="0">
              <a:solidFill>
                <a:schemeClr val="tx1"/>
              </a:solidFill>
              <a:latin typeface="+mj-lt"/>
              <a:ea typeface="+mj-ea"/>
              <a:cs typeface="+mj-cs"/>
              <a:sym typeface="Source Sans Pro Light"/>
            </a:rPr>
            <a:t>in </a:t>
          </a:r>
          <a:r>
            <a:rPr lang="sl-SI" sz="2000" b="1" kern="1200" dirty="0">
              <a:solidFill>
                <a:schemeClr val="tx1"/>
              </a:solidFill>
              <a:latin typeface="+mj-lt"/>
              <a:ea typeface="+mj-ea"/>
              <a:cs typeface="+mj-cs"/>
              <a:sym typeface="Source Sans Pro Light"/>
            </a:rPr>
            <a:t>primernosti za financiranje</a:t>
          </a:r>
          <a:endParaRPr lang="en-US" sz="2000" b="1" kern="1200" dirty="0">
            <a:solidFill>
              <a:schemeClr val="tx1"/>
            </a:solidFill>
            <a:latin typeface="+mj-lt"/>
            <a:ea typeface="+mj-ea"/>
            <a:cs typeface="+mj-cs"/>
          </a:endParaRPr>
        </a:p>
        <a:p>
          <a:pPr marL="228600" lvl="1" indent="-228600" algn="l" defTabSz="889000">
            <a:lnSpc>
              <a:spcPct val="90000"/>
            </a:lnSpc>
            <a:spcBef>
              <a:spcPct val="0"/>
            </a:spcBef>
            <a:spcAft>
              <a:spcPct val="15000"/>
            </a:spcAft>
            <a:buChar char="•"/>
          </a:pPr>
          <a:r>
            <a:rPr lang="sl-SI" sz="2000" kern="1200" dirty="0">
              <a:solidFill>
                <a:schemeClr val="tx1"/>
              </a:solidFill>
              <a:latin typeface="+mj-lt"/>
              <a:ea typeface="+mj-ea"/>
              <a:cs typeface="+mj-cs"/>
              <a:sym typeface="Source Sans Pro Light"/>
            </a:rPr>
            <a:t>Transformirati lokalne klimatske in energetske načrte v </a:t>
          </a:r>
          <a:r>
            <a:rPr lang="sl-SI" sz="2000" b="1" kern="1200" dirty="0">
              <a:solidFill>
                <a:schemeClr val="tx1"/>
              </a:solidFill>
              <a:latin typeface="+mj-lt"/>
              <a:ea typeface="+mj-ea"/>
              <a:cs typeface="+mj-cs"/>
              <a:sym typeface="Source Sans Pro Light"/>
            </a:rPr>
            <a:t>dobro utemeljene investicijske pakete </a:t>
          </a:r>
          <a:r>
            <a:rPr lang="sl-SI" sz="2000" kern="1200" dirty="0">
              <a:solidFill>
                <a:schemeClr val="tx1"/>
              </a:solidFill>
              <a:latin typeface="+mj-lt"/>
              <a:ea typeface="+mj-ea"/>
              <a:cs typeface="+mj-cs"/>
              <a:sym typeface="Source Sans Pro Light"/>
            </a:rPr>
            <a:t>in s tem omogočiti dostop do sredstev za financiranje</a:t>
          </a:r>
          <a:endParaRPr lang="en-US" sz="2000" b="1" kern="1200" dirty="0">
            <a:solidFill>
              <a:schemeClr val="tx1"/>
            </a:solidFill>
            <a:latin typeface="+mj-lt"/>
            <a:ea typeface="+mj-ea"/>
            <a:cs typeface="+mj-cs"/>
          </a:endParaRPr>
        </a:p>
      </dsp:txBody>
      <dsp:txXfrm>
        <a:off x="0" y="484274"/>
        <a:ext cx="6320133" cy="2872800"/>
      </dsp:txXfrm>
    </dsp:sp>
    <dsp:sp modelId="{3E1659F7-3D7A-4DDD-94E6-BEBDCF56C212}">
      <dsp:nvSpPr>
        <dsp:cNvPr id="0" name=""/>
        <dsp:cNvSpPr/>
      </dsp:nvSpPr>
      <dsp:spPr>
        <a:xfrm>
          <a:off x="316006" y="11954"/>
          <a:ext cx="4424093" cy="9446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220" tIns="0" rIns="167220" bIns="0" numCol="1" spcCol="1270" anchor="ctr" anchorCtr="0">
          <a:noAutofit/>
        </a:bodyPr>
        <a:lstStyle/>
        <a:p>
          <a:pPr marL="0" lvl="0" indent="0" algn="l" defTabSz="1244600">
            <a:lnSpc>
              <a:spcPct val="90000"/>
            </a:lnSpc>
            <a:spcBef>
              <a:spcPct val="0"/>
            </a:spcBef>
            <a:spcAft>
              <a:spcPct val="35000"/>
            </a:spcAft>
            <a:buNone/>
          </a:pPr>
          <a:r>
            <a:rPr lang="sl-SI" sz="2800" b="1" kern="1200" dirty="0">
              <a:latin typeface="Source Sans Pro SemiBold"/>
              <a:ea typeface="+mn-ea"/>
              <a:cs typeface="+mn-cs"/>
            </a:rPr>
            <a:t>Namen</a:t>
          </a:r>
          <a:endParaRPr lang="LID4096" sz="2800" b="1" kern="1200" dirty="0">
            <a:latin typeface="Source Sans Pro SemiBold"/>
            <a:ea typeface="+mn-ea"/>
            <a:cs typeface="+mn-cs"/>
          </a:endParaRPr>
        </a:p>
      </dsp:txBody>
      <dsp:txXfrm>
        <a:off x="362120" y="58068"/>
        <a:ext cx="4331865" cy="8524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4645EB-F640-492D-B978-2D5284CC4C54}">
      <dsp:nvSpPr>
        <dsp:cNvPr id="0" name=""/>
        <dsp:cNvSpPr/>
      </dsp:nvSpPr>
      <dsp:spPr>
        <a:xfrm>
          <a:off x="2431732" y="67548"/>
          <a:ext cx="3242310" cy="324231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sl-SI" sz="2700" kern="1200" dirty="0"/>
            <a:t>Ekipa </a:t>
          </a:r>
          <a:r>
            <a:rPr lang="en-BE" sz="2700" kern="1200" dirty="0"/>
            <a:t>EUCF </a:t>
          </a:r>
          <a:r>
            <a:rPr lang="sl-SI" sz="2700" kern="1200" dirty="0"/>
            <a:t>in center za pomoč uporabnikom </a:t>
          </a:r>
          <a:endParaRPr lang="en-GB" sz="2700" kern="1200" dirty="0"/>
        </a:p>
      </dsp:txBody>
      <dsp:txXfrm>
        <a:off x="2864040" y="634952"/>
        <a:ext cx="2377694" cy="1459039"/>
      </dsp:txXfrm>
    </dsp:sp>
    <dsp:sp modelId="{D719BF4D-ABB6-45FF-A2BB-C0D7CE19C5F8}">
      <dsp:nvSpPr>
        <dsp:cNvPr id="0" name=""/>
        <dsp:cNvSpPr/>
      </dsp:nvSpPr>
      <dsp:spPr>
        <a:xfrm>
          <a:off x="3601666" y="2093991"/>
          <a:ext cx="3242310" cy="324231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de-DE" sz="2700" kern="1200" dirty="0" err="1"/>
            <a:t>Predstavnik</a:t>
          </a:r>
          <a:r>
            <a:rPr lang="de-DE" sz="2700" kern="1200" dirty="0"/>
            <a:t> EUCF </a:t>
          </a:r>
          <a:r>
            <a:rPr lang="de-DE" sz="2700" kern="1200" dirty="0" err="1"/>
            <a:t>ta</a:t>
          </a:r>
          <a:r>
            <a:rPr lang="de-DE" sz="2700" kern="1200" dirty="0"/>
            <a:t> </a:t>
          </a:r>
          <a:r>
            <a:rPr lang="de-DE" sz="2700" kern="1200" dirty="0" err="1"/>
            <a:t>Slovenijo</a:t>
          </a:r>
          <a:endParaRPr lang="en-GB" sz="2700" kern="1200" dirty="0"/>
        </a:p>
      </dsp:txBody>
      <dsp:txXfrm>
        <a:off x="4593272" y="2931588"/>
        <a:ext cx="1945386" cy="1783270"/>
      </dsp:txXfrm>
    </dsp:sp>
    <dsp:sp modelId="{709EF7B3-4DDA-43D4-A8FD-D775B40534A2}">
      <dsp:nvSpPr>
        <dsp:cNvPr id="0" name=""/>
        <dsp:cNvSpPr/>
      </dsp:nvSpPr>
      <dsp:spPr>
        <a:xfrm>
          <a:off x="1261798" y="2093991"/>
          <a:ext cx="3242310" cy="3242310"/>
        </a:xfrm>
        <a:prstGeom prst="ellipse">
          <a:avLst/>
        </a:prstGeom>
        <a:solidFill>
          <a:schemeClr val="accent1">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200150">
            <a:lnSpc>
              <a:spcPct val="90000"/>
            </a:lnSpc>
            <a:spcBef>
              <a:spcPct val="0"/>
            </a:spcBef>
            <a:spcAft>
              <a:spcPct val="35000"/>
            </a:spcAft>
            <a:buNone/>
          </a:pPr>
          <a:r>
            <a:rPr lang="sl-SI" sz="2700" kern="1200" dirty="0"/>
            <a:t>Nacionalna kontaktna točka</a:t>
          </a:r>
          <a:endParaRPr lang="en-GB" sz="2700" kern="1200" dirty="0"/>
        </a:p>
      </dsp:txBody>
      <dsp:txXfrm>
        <a:off x="1567116" y="2931588"/>
        <a:ext cx="1945386" cy="178327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EAFFA5-8434-400B-B2D5-0BD848E6C903}">
      <dsp:nvSpPr>
        <dsp:cNvPr id="0" name=""/>
        <dsp:cNvSpPr/>
      </dsp:nvSpPr>
      <dsp:spPr>
        <a:xfrm>
          <a:off x="1588560" y="584463"/>
          <a:ext cx="2189182" cy="1460185"/>
        </a:xfrm>
        <a:prstGeom prst="rect">
          <a:avLst/>
        </a:prstGeom>
        <a:solidFill>
          <a:schemeClr val="lt1">
            <a:alpha val="90000"/>
            <a:tint val="40000"/>
            <a:hueOff val="0"/>
            <a:satOff val="0"/>
            <a:lumOff val="0"/>
            <a:alphaOff val="0"/>
          </a:schemeClr>
        </a:solidFill>
        <a:ln w="25400" cap="flat" cmpd="sng" algn="ctr">
          <a:solidFill>
            <a:srgbClr val="1A6AA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sl-SI" sz="1200" kern="1200" dirty="0"/>
            <a:t>Preverba upravičenosti do prijave</a:t>
          </a:r>
          <a:endParaRPr lang="en-GB" sz="1200" kern="1200" dirty="0"/>
        </a:p>
      </dsp:txBody>
      <dsp:txXfrm>
        <a:off x="1938830" y="584463"/>
        <a:ext cx="1838913" cy="1460185"/>
      </dsp:txXfrm>
    </dsp:sp>
    <dsp:sp modelId="{88FA3548-267E-4402-81E6-D1BF52CD7931}">
      <dsp:nvSpPr>
        <dsp:cNvPr id="0" name=""/>
        <dsp:cNvSpPr/>
      </dsp:nvSpPr>
      <dsp:spPr>
        <a:xfrm>
          <a:off x="1588560" y="2044648"/>
          <a:ext cx="2189182" cy="1460185"/>
        </a:xfrm>
        <a:prstGeom prst="rect">
          <a:avLst/>
        </a:prstGeom>
        <a:solidFill>
          <a:schemeClr val="lt1">
            <a:alpha val="90000"/>
            <a:tint val="40000"/>
            <a:hueOff val="0"/>
            <a:satOff val="0"/>
            <a:lumOff val="0"/>
            <a:alphaOff val="0"/>
          </a:schemeClr>
        </a:solidFill>
        <a:ln w="25400" cap="flat" cmpd="sng" algn="ctr">
          <a:solidFill>
            <a:srgbClr val="00449E">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sl-SI" sz="1200" kern="1200" dirty="0"/>
            <a:t>Podpora pri pripravi in oddaji prijave za EUCF sredstva</a:t>
          </a:r>
          <a:endParaRPr lang="en-GB" sz="1200" kern="1200" dirty="0"/>
        </a:p>
      </dsp:txBody>
      <dsp:txXfrm>
        <a:off x="1938830" y="2044648"/>
        <a:ext cx="1838913" cy="1460185"/>
      </dsp:txXfrm>
    </dsp:sp>
    <dsp:sp modelId="{9CE4AC47-F55A-481C-A368-3EC40B38932E}">
      <dsp:nvSpPr>
        <dsp:cNvPr id="0" name=""/>
        <dsp:cNvSpPr/>
      </dsp:nvSpPr>
      <dsp:spPr>
        <a:xfrm>
          <a:off x="1588560" y="3504833"/>
          <a:ext cx="2189182" cy="1460185"/>
        </a:xfrm>
        <a:prstGeom prst="rect">
          <a:avLst/>
        </a:prstGeom>
        <a:solidFill>
          <a:schemeClr val="lt1">
            <a:alpha val="90000"/>
            <a:tint val="40000"/>
            <a:hueOff val="0"/>
            <a:satOff val="0"/>
            <a:lumOff val="0"/>
            <a:alphaOff val="0"/>
          </a:schemeClr>
        </a:solidFill>
        <a:ln w="25400" cap="flat" cmpd="sng" algn="ctr">
          <a:solidFill>
            <a:schemeClr val="dk2">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sl-SI" sz="1200" kern="1200"/>
            <a:t>Kontrola prijave pred oddajo</a:t>
          </a:r>
          <a:endParaRPr lang="de-DE" sz="1200" kern="1200"/>
        </a:p>
      </dsp:txBody>
      <dsp:txXfrm>
        <a:off x="1938830" y="3504833"/>
        <a:ext cx="1838913" cy="1460185"/>
      </dsp:txXfrm>
    </dsp:sp>
    <dsp:sp modelId="{F19DAE0A-5DC9-4C1D-B3BA-F220CEB959E8}">
      <dsp:nvSpPr>
        <dsp:cNvPr id="0" name=""/>
        <dsp:cNvSpPr/>
      </dsp:nvSpPr>
      <dsp:spPr>
        <a:xfrm>
          <a:off x="420996" y="681"/>
          <a:ext cx="1459455" cy="1459455"/>
        </a:xfrm>
        <a:prstGeom prst="ellipse">
          <a:avLst/>
        </a:prstGeom>
        <a:solidFill>
          <a:srgbClr val="1A6AA5"/>
        </a:solidFill>
        <a:ln w="25400" cap="flat" cmpd="sng" algn="ctr">
          <a:solidFill>
            <a:schemeClr val="dk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GB" sz="1600" kern="1200" dirty="0" err="1">
              <a:solidFill>
                <a:schemeClr val="bg1"/>
              </a:solidFill>
            </a:rPr>
            <a:t>Predstavnik</a:t>
          </a:r>
          <a:r>
            <a:rPr lang="en-GB" sz="1600" kern="1200" dirty="0">
              <a:solidFill>
                <a:schemeClr val="bg1"/>
              </a:solidFill>
            </a:rPr>
            <a:t> EUCF za </a:t>
          </a:r>
          <a:r>
            <a:rPr lang="en-GB" sz="1600" kern="1200" dirty="0" err="1">
              <a:solidFill>
                <a:schemeClr val="bg1"/>
              </a:solidFill>
            </a:rPr>
            <a:t>Slovenijo</a:t>
          </a:r>
          <a:endParaRPr lang="en-GB" sz="1600" kern="1200" dirty="0">
            <a:solidFill>
              <a:schemeClr val="bg1"/>
            </a:solidFill>
          </a:endParaRPr>
        </a:p>
      </dsp:txBody>
      <dsp:txXfrm>
        <a:off x="634728" y="214413"/>
        <a:ext cx="1031991" cy="1031991"/>
      </dsp:txXfrm>
    </dsp:sp>
    <dsp:sp modelId="{C8A2F7C2-289C-4F36-AB71-F53C2C54B9AE}">
      <dsp:nvSpPr>
        <dsp:cNvPr id="0" name=""/>
        <dsp:cNvSpPr/>
      </dsp:nvSpPr>
      <dsp:spPr>
        <a:xfrm>
          <a:off x="5237199" y="584463"/>
          <a:ext cx="2189182" cy="1460185"/>
        </a:xfrm>
        <a:prstGeom prst="rect">
          <a:avLst/>
        </a:prstGeom>
        <a:solidFill>
          <a:schemeClr val="lt1">
            <a:alpha val="90000"/>
            <a:tint val="40000"/>
            <a:hueOff val="0"/>
            <a:satOff val="0"/>
            <a:lumOff val="0"/>
            <a:alphaOff val="0"/>
          </a:schemeClr>
        </a:solidFill>
        <a:ln w="25400" cap="flat" cmpd="sng" algn="ctr">
          <a:solidFill>
            <a:srgbClr val="1A6AA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sl-SI" sz="1200" kern="1200" dirty="0"/>
            <a:t>Informacijski dogodki na nacionalni ravni</a:t>
          </a:r>
          <a:endParaRPr lang="en-GB" sz="1200" kern="1200" dirty="0"/>
        </a:p>
      </dsp:txBody>
      <dsp:txXfrm>
        <a:off x="5587468" y="584463"/>
        <a:ext cx="1838913" cy="1460185"/>
      </dsp:txXfrm>
    </dsp:sp>
    <dsp:sp modelId="{6F26ED2B-E223-463E-8B97-5209DB711DD1}">
      <dsp:nvSpPr>
        <dsp:cNvPr id="0" name=""/>
        <dsp:cNvSpPr/>
      </dsp:nvSpPr>
      <dsp:spPr>
        <a:xfrm>
          <a:off x="5237199" y="2044648"/>
          <a:ext cx="2189182" cy="1460185"/>
        </a:xfrm>
        <a:prstGeom prst="rect">
          <a:avLst/>
        </a:prstGeom>
        <a:solidFill>
          <a:schemeClr val="lt1">
            <a:alpha val="90000"/>
            <a:tint val="40000"/>
            <a:hueOff val="0"/>
            <a:satOff val="0"/>
            <a:lumOff val="0"/>
            <a:alphaOff val="0"/>
          </a:schemeClr>
        </a:solidFill>
        <a:ln w="25400" cap="flat" cmpd="sng" algn="ctr">
          <a:solidFill>
            <a:srgbClr val="1A6AA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sl-SI" sz="1200" kern="1200" dirty="0"/>
            <a:t>Usposabljanje glede ključnih aspektov prijave (npr. preračunu  prihrankov, investicijskih stroškov ... )</a:t>
          </a:r>
          <a:endParaRPr lang="en-GB" sz="1200" kern="1200" dirty="0"/>
        </a:p>
      </dsp:txBody>
      <dsp:txXfrm>
        <a:off x="5587468" y="2044648"/>
        <a:ext cx="1838913" cy="1460185"/>
      </dsp:txXfrm>
    </dsp:sp>
    <dsp:sp modelId="{64D10DB4-60F4-452F-B959-22CF5EC43BE5}">
      <dsp:nvSpPr>
        <dsp:cNvPr id="0" name=""/>
        <dsp:cNvSpPr/>
      </dsp:nvSpPr>
      <dsp:spPr>
        <a:xfrm>
          <a:off x="4069634" y="681"/>
          <a:ext cx="1459455" cy="1459455"/>
        </a:xfrm>
        <a:prstGeom prst="ellipse">
          <a:avLst/>
        </a:prstGeom>
        <a:solidFill>
          <a:srgbClr val="1A6AA5"/>
        </a:solidFill>
        <a:ln w="25400" cap="flat" cmpd="sng" algn="ctr">
          <a:solidFill>
            <a:srgbClr val="1A6AA5"/>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sl-SI" sz="1600" kern="1200" dirty="0">
              <a:solidFill>
                <a:schemeClr val="bg1"/>
              </a:solidFill>
            </a:rPr>
            <a:t>Dogodki na državni ravni</a:t>
          </a:r>
          <a:endParaRPr lang="en-GB" sz="1600" kern="1200" dirty="0">
            <a:solidFill>
              <a:schemeClr val="bg1"/>
            </a:solidFill>
          </a:endParaRPr>
        </a:p>
      </dsp:txBody>
      <dsp:txXfrm>
        <a:off x="4283366" y="214413"/>
        <a:ext cx="1031991" cy="1031991"/>
      </dsp:txXfrm>
    </dsp:sp>
    <dsp:sp modelId="{5430801E-7DB9-42E4-8EB8-0CF0C74A4C1F}">
      <dsp:nvSpPr>
        <dsp:cNvPr id="0" name=""/>
        <dsp:cNvSpPr/>
      </dsp:nvSpPr>
      <dsp:spPr>
        <a:xfrm>
          <a:off x="8885837" y="584463"/>
          <a:ext cx="2189182" cy="1460185"/>
        </a:xfrm>
        <a:prstGeom prst="rect">
          <a:avLst/>
        </a:prstGeom>
        <a:solidFill>
          <a:schemeClr val="lt1">
            <a:alpha val="90000"/>
            <a:tint val="40000"/>
            <a:hueOff val="0"/>
            <a:satOff val="0"/>
            <a:lumOff val="0"/>
            <a:alphaOff val="0"/>
          </a:schemeClr>
        </a:solidFill>
        <a:ln w="25400" cap="flat" cmpd="sng" algn="ctr">
          <a:solidFill>
            <a:srgbClr val="1A6AA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sl-SI" sz="1200" kern="1200" dirty="0"/>
            <a:t>Konferečni klic med prejemnikom in centralno ekipo EUCF pred podpisom pogodbe z namenom uskladitve (poraba sredstev, časovnica, izzivi, potrebe po podpori ...)</a:t>
          </a:r>
          <a:r>
            <a:rPr lang="en-BE" sz="1200" kern="1200" dirty="0"/>
            <a:t> </a:t>
          </a:r>
          <a:endParaRPr lang="en-GB" sz="1200" kern="1200" dirty="0"/>
        </a:p>
      </dsp:txBody>
      <dsp:txXfrm>
        <a:off x="9236106" y="584463"/>
        <a:ext cx="1838913" cy="1460185"/>
      </dsp:txXfrm>
    </dsp:sp>
    <dsp:sp modelId="{ECAF5D3F-A00E-4E7C-B55C-CF7875D2438E}">
      <dsp:nvSpPr>
        <dsp:cNvPr id="0" name=""/>
        <dsp:cNvSpPr/>
      </dsp:nvSpPr>
      <dsp:spPr>
        <a:xfrm>
          <a:off x="8885837" y="2044648"/>
          <a:ext cx="2189182" cy="1460185"/>
        </a:xfrm>
        <a:prstGeom prst="rect">
          <a:avLst/>
        </a:prstGeom>
        <a:solidFill>
          <a:schemeClr val="lt1">
            <a:alpha val="90000"/>
            <a:tint val="40000"/>
            <a:hueOff val="0"/>
            <a:satOff val="0"/>
            <a:lumOff val="0"/>
            <a:alphaOff val="0"/>
          </a:schemeClr>
        </a:solidFill>
        <a:ln w="25400" cap="flat" cmpd="sng" algn="ctr">
          <a:solidFill>
            <a:srgbClr val="1A6AA5">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85344" rIns="85344" bIns="85344" numCol="1" spcCol="1270" anchor="ctr" anchorCtr="0">
          <a:noAutofit/>
        </a:bodyPr>
        <a:lstStyle/>
        <a:p>
          <a:pPr marL="0" lvl="0" indent="0" algn="l" defTabSz="533400">
            <a:lnSpc>
              <a:spcPct val="90000"/>
            </a:lnSpc>
            <a:spcBef>
              <a:spcPct val="0"/>
            </a:spcBef>
            <a:spcAft>
              <a:spcPct val="35000"/>
            </a:spcAft>
            <a:buNone/>
          </a:pPr>
          <a:r>
            <a:rPr lang="sl-SI" sz="1200" kern="1200" dirty="0"/>
            <a:t>Reden kontakt in podpora med pripravo investicijskega koncepta</a:t>
          </a:r>
          <a:endParaRPr lang="en-GB" sz="1200" kern="1200" dirty="0"/>
        </a:p>
      </dsp:txBody>
      <dsp:txXfrm>
        <a:off x="9236106" y="2044648"/>
        <a:ext cx="1838913" cy="1460185"/>
      </dsp:txXfrm>
    </dsp:sp>
    <dsp:sp modelId="{F9B8CCD1-20F8-4985-A93D-68C729A21ED4}">
      <dsp:nvSpPr>
        <dsp:cNvPr id="0" name=""/>
        <dsp:cNvSpPr/>
      </dsp:nvSpPr>
      <dsp:spPr>
        <a:xfrm>
          <a:off x="7718273" y="681"/>
          <a:ext cx="1459455" cy="1459455"/>
        </a:xfrm>
        <a:prstGeom prst="ellipse">
          <a:avLst/>
        </a:prstGeom>
        <a:solidFill>
          <a:srgbClr val="1A6AA5"/>
        </a:solidFill>
        <a:ln w="25400" cap="flat" cmpd="sng" algn="ctr">
          <a:solidFill>
            <a:srgbClr val="1A6AA5">
              <a:alpha val="90000"/>
            </a:srgb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sl-SI" sz="1600" kern="1200" dirty="0">
              <a:solidFill>
                <a:schemeClr val="bg1"/>
              </a:solidFill>
            </a:rPr>
            <a:t>Podpora pri razvoju IK</a:t>
          </a:r>
          <a:endParaRPr lang="en-GB" sz="1600" kern="1200" dirty="0">
            <a:solidFill>
              <a:schemeClr val="bg1"/>
            </a:solidFill>
          </a:endParaRPr>
        </a:p>
      </dsp:txBody>
      <dsp:txXfrm>
        <a:off x="7932005" y="214413"/>
        <a:ext cx="1031991" cy="103199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71F48-A712-408E-8995-9F0CFF1C4FB5}" type="datetimeFigureOut">
              <a:rPr lang="en-GB" smtClean="0"/>
              <a:t>14/10/2024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6C37F2-6822-470E-8416-17914EE6CCD9}" type="slidenum">
              <a:rPr lang="en-GB" smtClean="0"/>
              <a:t>‹#›</a:t>
            </a:fld>
            <a:endParaRPr lang="en-GB"/>
          </a:p>
        </p:txBody>
      </p:sp>
    </p:spTree>
    <p:extLst>
      <p:ext uri="{BB962C8B-B14F-4D97-AF65-F5344CB8AC3E}">
        <p14:creationId xmlns:p14="http://schemas.microsoft.com/office/powerpoint/2010/main" val="42392115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46C37F2-6822-470E-8416-17914EE6CCD9}" type="slidenum">
              <a:rPr lang="en-GB" smtClean="0"/>
              <a:t>1</a:t>
            </a:fld>
            <a:endParaRPr lang="en-GB"/>
          </a:p>
        </p:txBody>
      </p:sp>
    </p:spTree>
    <p:extLst>
      <p:ext uri="{BB962C8B-B14F-4D97-AF65-F5344CB8AC3E}">
        <p14:creationId xmlns:p14="http://schemas.microsoft.com/office/powerpoint/2010/main" val="369050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46C37F2-6822-470E-8416-17914EE6CCD9}" type="slidenum">
              <a:rPr lang="en-GB" smtClean="0"/>
              <a:t>29</a:t>
            </a:fld>
            <a:endParaRPr lang="en-GB"/>
          </a:p>
        </p:txBody>
      </p:sp>
    </p:spTree>
    <p:extLst>
      <p:ext uri="{BB962C8B-B14F-4D97-AF65-F5344CB8AC3E}">
        <p14:creationId xmlns:p14="http://schemas.microsoft.com/office/powerpoint/2010/main" val="4162903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46C37F2-6822-470E-8416-17914EE6CCD9}" type="slidenum">
              <a:rPr lang="en-GB" smtClean="0"/>
              <a:t>31</a:t>
            </a:fld>
            <a:endParaRPr lang="en-GB"/>
          </a:p>
        </p:txBody>
      </p:sp>
    </p:spTree>
    <p:extLst>
      <p:ext uri="{BB962C8B-B14F-4D97-AF65-F5344CB8AC3E}">
        <p14:creationId xmlns:p14="http://schemas.microsoft.com/office/powerpoint/2010/main" val="471865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46C37F2-6822-470E-8416-17914EE6CCD9}" type="slidenum">
              <a:rPr lang="en-GB" smtClean="0"/>
              <a:t>33</a:t>
            </a:fld>
            <a:endParaRPr lang="en-GB"/>
          </a:p>
        </p:txBody>
      </p:sp>
    </p:spTree>
    <p:extLst>
      <p:ext uri="{BB962C8B-B14F-4D97-AF65-F5344CB8AC3E}">
        <p14:creationId xmlns:p14="http://schemas.microsoft.com/office/powerpoint/2010/main" val="10838870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46C37F2-6822-470E-8416-17914EE6CCD9}" type="slidenum">
              <a:rPr lang="en-GB" smtClean="0"/>
              <a:t>34</a:t>
            </a:fld>
            <a:endParaRPr lang="en-GB"/>
          </a:p>
        </p:txBody>
      </p:sp>
    </p:spTree>
    <p:extLst>
      <p:ext uri="{BB962C8B-B14F-4D97-AF65-F5344CB8AC3E}">
        <p14:creationId xmlns:p14="http://schemas.microsoft.com/office/powerpoint/2010/main" val="36778475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46C37F2-6822-470E-8416-17914EE6CCD9}" type="slidenum">
              <a:rPr lang="en-GB" smtClean="0"/>
              <a:t>35</a:t>
            </a:fld>
            <a:endParaRPr lang="en-GB"/>
          </a:p>
        </p:txBody>
      </p:sp>
    </p:spTree>
    <p:extLst>
      <p:ext uri="{BB962C8B-B14F-4D97-AF65-F5344CB8AC3E}">
        <p14:creationId xmlns:p14="http://schemas.microsoft.com/office/powerpoint/2010/main" val="21076701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46C37F2-6822-470E-8416-17914EE6CCD9}" type="slidenum">
              <a:rPr lang="en-GB" smtClean="0"/>
              <a:t>36</a:t>
            </a:fld>
            <a:endParaRPr lang="en-GB"/>
          </a:p>
        </p:txBody>
      </p:sp>
    </p:spTree>
    <p:extLst>
      <p:ext uri="{BB962C8B-B14F-4D97-AF65-F5344CB8AC3E}">
        <p14:creationId xmlns:p14="http://schemas.microsoft.com/office/powerpoint/2010/main" val="4859586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46C37F2-6822-470E-8416-17914EE6CCD9}" type="slidenum">
              <a:rPr lang="en-GB" smtClean="0"/>
              <a:t>37</a:t>
            </a:fld>
            <a:endParaRPr lang="en-GB"/>
          </a:p>
        </p:txBody>
      </p:sp>
    </p:spTree>
    <p:extLst>
      <p:ext uri="{BB962C8B-B14F-4D97-AF65-F5344CB8AC3E}">
        <p14:creationId xmlns:p14="http://schemas.microsoft.com/office/powerpoint/2010/main" val="2469236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46C37F2-6822-470E-8416-17914EE6CCD9}" type="slidenum">
              <a:rPr lang="en-GB" smtClean="0"/>
              <a:t>38</a:t>
            </a:fld>
            <a:endParaRPr lang="en-GB"/>
          </a:p>
        </p:txBody>
      </p:sp>
    </p:spTree>
    <p:extLst>
      <p:ext uri="{BB962C8B-B14F-4D97-AF65-F5344CB8AC3E}">
        <p14:creationId xmlns:p14="http://schemas.microsoft.com/office/powerpoint/2010/main" val="14745064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46C37F2-6822-470E-8416-17914EE6CCD9}" type="slidenum">
              <a:rPr lang="en-GB" smtClean="0"/>
              <a:t>39</a:t>
            </a:fld>
            <a:endParaRPr lang="en-GB"/>
          </a:p>
        </p:txBody>
      </p:sp>
    </p:spTree>
    <p:extLst>
      <p:ext uri="{BB962C8B-B14F-4D97-AF65-F5344CB8AC3E}">
        <p14:creationId xmlns:p14="http://schemas.microsoft.com/office/powerpoint/2010/main" val="3633038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We are not changing any eligibility or selection criteria.</a:t>
            </a:r>
            <a:endParaRPr lang="de-DE" dirty="0"/>
          </a:p>
        </p:txBody>
      </p:sp>
      <p:sp>
        <p:nvSpPr>
          <p:cNvPr id="4" name="Foliennummernplatzhalter 3"/>
          <p:cNvSpPr>
            <a:spLocks noGrp="1"/>
          </p:cNvSpPr>
          <p:nvPr>
            <p:ph type="sldNum" sz="quarter" idx="5"/>
          </p:nvPr>
        </p:nvSpPr>
        <p:spPr/>
        <p:txBody>
          <a:bodyPr/>
          <a:lstStyle/>
          <a:p>
            <a:fld id="{846C37F2-6822-470E-8416-17914EE6CCD9}" type="slidenum">
              <a:rPr lang="en-GB" smtClean="0"/>
              <a:t>2</a:t>
            </a:fld>
            <a:endParaRPr lang="en-GB"/>
          </a:p>
        </p:txBody>
      </p:sp>
    </p:spTree>
    <p:extLst>
      <p:ext uri="{BB962C8B-B14F-4D97-AF65-F5344CB8AC3E}">
        <p14:creationId xmlns:p14="http://schemas.microsoft.com/office/powerpoint/2010/main" val="1405387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46C37F2-6822-470E-8416-17914EE6CCD9}" type="slidenum">
              <a:rPr lang="en-GB" smtClean="0"/>
              <a:t>7</a:t>
            </a:fld>
            <a:endParaRPr lang="en-GB"/>
          </a:p>
        </p:txBody>
      </p:sp>
    </p:spTree>
    <p:extLst>
      <p:ext uri="{BB962C8B-B14F-4D97-AF65-F5344CB8AC3E}">
        <p14:creationId xmlns:p14="http://schemas.microsoft.com/office/powerpoint/2010/main" val="11035350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846C37F2-6822-470E-8416-17914EE6CCD9}" type="slidenum">
              <a:rPr lang="en-GB" smtClean="0"/>
              <a:t>8</a:t>
            </a:fld>
            <a:endParaRPr lang="en-GB"/>
          </a:p>
        </p:txBody>
      </p:sp>
    </p:spTree>
    <p:extLst>
      <p:ext uri="{BB962C8B-B14F-4D97-AF65-F5344CB8AC3E}">
        <p14:creationId xmlns:p14="http://schemas.microsoft.com/office/powerpoint/2010/main" val="280923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46C37F2-6822-470E-8416-17914EE6CCD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54754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GB" sz="1200" b="1" i="0" u="none" strike="noStrike" cap="none" dirty="0">
                <a:solidFill>
                  <a:schemeClr val="dk1"/>
                </a:solidFill>
                <a:effectLst/>
                <a:latin typeface="Calibri"/>
                <a:ea typeface="Calibri"/>
                <a:cs typeface="Calibri"/>
                <a:sym typeface="Calibri"/>
              </a:rPr>
              <a:t>What is the Investment concept about?</a:t>
            </a: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Investment concepts are pre-feasibility studies that include identification of the potential project pipeline, market barrier analysis, local stakeholder analysis, legal analysis, governance analysis, basic financing strategy and roadmap for implementation. </a:t>
            </a:r>
          </a:p>
          <a:p>
            <a:endParaRPr lang="pt-PT" sz="1200" b="0" i="0" u="none" strike="noStrike" cap="none" dirty="0">
              <a:solidFill>
                <a:schemeClr val="dk1"/>
              </a:solidFill>
              <a:effectLst/>
              <a:latin typeface="Calibri"/>
              <a:ea typeface="Calibri"/>
              <a:cs typeface="Calibri"/>
              <a:sym typeface="Calibri"/>
            </a:endParaRP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These will be key to implement the projects either directly in case of more simple investment types such as procuring a street-lighting programme by an ESCO; or for more complex or innovative programmes, to be better prepared to apply successfully to one of the EU technical assistance facilities.</a:t>
            </a:r>
          </a:p>
          <a:p>
            <a:endParaRPr lang="en-GB" sz="1200" b="0" i="0" u="none" strike="noStrike" cap="none" dirty="0">
              <a:solidFill>
                <a:schemeClr val="dk1"/>
              </a:solidFill>
              <a:effectLst/>
              <a:latin typeface="Calibri"/>
              <a:ea typeface="Calibri"/>
              <a:cs typeface="Calibri"/>
              <a:sym typeface="Calibri"/>
            </a:endParaRPr>
          </a:p>
          <a:p>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Examples of EU-funded instruments: the European Fund for Strategic Investments (EFSI), the European Structural and Investment Funds (ESIF), various Project Development Assistance (PDA) facilities, such as the ELENA facility of the European Investment Bank, or various national investment platforms. </a:t>
            </a:r>
          </a:p>
          <a:p>
            <a:r>
              <a:rPr lang="en-GB" sz="1200" b="0" i="0" u="none" strike="noStrike" cap="none" dirty="0">
                <a:solidFill>
                  <a:schemeClr val="dk1"/>
                </a:solidFill>
                <a:effectLst/>
                <a:latin typeface="Calibri"/>
                <a:ea typeface="Calibri"/>
                <a:cs typeface="Calibri"/>
                <a:sym typeface="Calibri"/>
              </a:rPr>
              <a:t> </a:t>
            </a:r>
          </a:p>
          <a:p>
            <a:pPr marL="0" lvl="0" indent="0" algn="l" rtl="0">
              <a:spcBef>
                <a:spcPts val="0"/>
              </a:spcBef>
              <a:spcAft>
                <a:spcPts val="0"/>
              </a:spcAft>
              <a:buNone/>
            </a:pPr>
            <a:endParaRPr dirty="0"/>
          </a:p>
        </p:txBody>
      </p:sp>
      <p:sp>
        <p:nvSpPr>
          <p:cNvPr id="696" name="Google Shape;69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4236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r>
              <a:rPr lang="en-GB" sz="1200" b="1" i="0" u="none" strike="noStrike" cap="none">
                <a:solidFill>
                  <a:schemeClr val="dk1"/>
                </a:solidFill>
                <a:effectLst/>
                <a:latin typeface="Calibri"/>
                <a:ea typeface="Calibri"/>
                <a:cs typeface="Calibri"/>
                <a:sym typeface="Calibri"/>
              </a:rPr>
              <a:t>What is the Investment concept about?</a:t>
            </a:r>
          </a:p>
          <a:p>
            <a:endParaRPr lang="en-GB" sz="1200" b="0" i="0" u="none" strike="noStrike" cap="none">
              <a:solidFill>
                <a:schemeClr val="dk1"/>
              </a:solidFill>
              <a:effectLst/>
              <a:latin typeface="Calibri"/>
              <a:ea typeface="Calibri"/>
              <a:cs typeface="Calibri"/>
              <a:sym typeface="Calibri"/>
            </a:endParaRPr>
          </a:p>
          <a:p>
            <a:r>
              <a:rPr lang="en-GB" sz="1200" b="0" i="0" u="none" strike="noStrike" cap="none">
                <a:solidFill>
                  <a:schemeClr val="dk1"/>
                </a:solidFill>
                <a:effectLst/>
                <a:latin typeface="Calibri"/>
                <a:ea typeface="Calibri"/>
                <a:cs typeface="Calibri"/>
                <a:sym typeface="Calibri"/>
              </a:rPr>
              <a:t>Investment concepts are pre-feasibility studies that include identification of the potential project pipeline, market barrier analysis, local stakeholder analysis, legal analysis, governance analysis, basic financing strategy and roadmap for implementation. </a:t>
            </a:r>
          </a:p>
          <a:p>
            <a:endParaRPr lang="pt-PT" sz="1200" b="0" i="0" u="none" strike="noStrike" cap="none">
              <a:solidFill>
                <a:schemeClr val="dk1"/>
              </a:solidFill>
              <a:effectLst/>
              <a:latin typeface="Calibri"/>
              <a:ea typeface="Calibri"/>
              <a:cs typeface="Calibri"/>
              <a:sym typeface="Calibri"/>
            </a:endParaRPr>
          </a:p>
          <a:p>
            <a:endParaRPr lang="en-GB" sz="1200" b="0" i="0" u="none" strike="noStrike" cap="none">
              <a:solidFill>
                <a:schemeClr val="dk1"/>
              </a:solidFill>
              <a:effectLst/>
              <a:latin typeface="Calibri"/>
              <a:ea typeface="Calibri"/>
              <a:cs typeface="Calibri"/>
              <a:sym typeface="Calibri"/>
            </a:endParaRPr>
          </a:p>
          <a:p>
            <a:r>
              <a:rPr lang="en-GB" sz="1200" b="0" i="0" u="none" strike="noStrike" cap="none">
                <a:solidFill>
                  <a:schemeClr val="dk1"/>
                </a:solidFill>
                <a:effectLst/>
                <a:latin typeface="Calibri"/>
                <a:ea typeface="Calibri"/>
                <a:cs typeface="Calibri"/>
                <a:sym typeface="Calibri"/>
              </a:rPr>
              <a:t>These will be key to implement the projects either directly in case of more simple investment types such as procuring a street-lighting programme by an ESCO; or for more complex or innovative programmes, to be better prepared to apply successfully to one of the EU technical assistance facilities.</a:t>
            </a:r>
          </a:p>
          <a:p>
            <a:endParaRPr lang="en-GB" sz="1200" b="0" i="0" u="none" strike="noStrike" cap="none">
              <a:solidFill>
                <a:schemeClr val="dk1"/>
              </a:solidFill>
              <a:effectLst/>
              <a:latin typeface="Calibri"/>
              <a:ea typeface="Calibri"/>
              <a:cs typeface="Calibri"/>
              <a:sym typeface="Calibri"/>
            </a:endParaRPr>
          </a:p>
          <a:p>
            <a:endParaRPr lang="en-GB" sz="1200" b="0" i="0" u="none" strike="noStrike" cap="none">
              <a:solidFill>
                <a:schemeClr val="dk1"/>
              </a:solidFill>
              <a:effectLst/>
              <a:latin typeface="Calibri"/>
              <a:ea typeface="Calibri"/>
              <a:cs typeface="Calibri"/>
              <a:sym typeface="Calibri"/>
            </a:endParaRPr>
          </a:p>
          <a:p>
            <a:r>
              <a:rPr lang="en-GB" sz="1200" b="0" i="0" u="none" strike="noStrike" cap="none">
                <a:solidFill>
                  <a:schemeClr val="dk1"/>
                </a:solidFill>
                <a:effectLst/>
                <a:latin typeface="Calibri"/>
                <a:ea typeface="Calibri"/>
                <a:cs typeface="Calibri"/>
                <a:sym typeface="Calibri"/>
              </a:rPr>
              <a:t>Examples of EU-funded instruments: the European Fund for Strategic Investments (EFSI), the European Structural and Investment Funds (ESIF), various Project Development Assistance (PDA) facilities, such as the ELENA facility of the European Investment Bank, or various national investment platforms. </a:t>
            </a:r>
          </a:p>
          <a:p>
            <a:r>
              <a:rPr lang="en-GB" sz="1200" b="0" i="0" u="none" strike="noStrike" cap="none">
                <a:solidFill>
                  <a:schemeClr val="dk1"/>
                </a:solidFill>
                <a:effectLst/>
                <a:latin typeface="Calibri"/>
                <a:ea typeface="Calibri"/>
                <a:cs typeface="Calibri"/>
                <a:sym typeface="Calibri"/>
              </a:rPr>
              <a:t> </a:t>
            </a:r>
          </a:p>
          <a:p>
            <a:pPr marL="0" lvl="0" indent="0" algn="l" rtl="0">
              <a:spcBef>
                <a:spcPts val="0"/>
              </a:spcBef>
              <a:spcAft>
                <a:spcPts val="0"/>
              </a:spcAft>
              <a:buNone/>
            </a:pPr>
            <a:endParaRPr/>
          </a:p>
        </p:txBody>
      </p:sp>
      <p:sp>
        <p:nvSpPr>
          <p:cNvPr id="696" name="Google Shape;696;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7498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Insert your logos and other relevant information</a:t>
            </a:r>
          </a:p>
        </p:txBody>
      </p:sp>
      <p:sp>
        <p:nvSpPr>
          <p:cNvPr id="4" name="Slide Number Placeholder 3"/>
          <p:cNvSpPr>
            <a:spLocks noGrp="1"/>
          </p:cNvSpPr>
          <p:nvPr>
            <p:ph type="sldNum" sz="quarter" idx="5"/>
          </p:nvPr>
        </p:nvSpPr>
        <p:spPr/>
        <p:txBody>
          <a:bodyPr/>
          <a:lstStyle/>
          <a:p>
            <a:fld id="{846C37F2-6822-470E-8416-17914EE6CCD9}" type="slidenum">
              <a:rPr lang="en-GB" smtClean="0"/>
              <a:t>15</a:t>
            </a:fld>
            <a:endParaRPr lang="en-GB"/>
          </a:p>
        </p:txBody>
      </p:sp>
    </p:spTree>
    <p:extLst>
      <p:ext uri="{BB962C8B-B14F-4D97-AF65-F5344CB8AC3E}">
        <p14:creationId xmlns:p14="http://schemas.microsoft.com/office/powerpoint/2010/main" val="25061943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846C37F2-6822-470E-8416-17914EE6CCD9}" type="slidenum">
              <a:rPr lang="en-GB" smtClean="0"/>
              <a:t>21</a:t>
            </a:fld>
            <a:endParaRPr lang="en-GB"/>
          </a:p>
        </p:txBody>
      </p:sp>
    </p:spTree>
    <p:extLst>
      <p:ext uri="{BB962C8B-B14F-4D97-AF65-F5344CB8AC3E}">
        <p14:creationId xmlns:p14="http://schemas.microsoft.com/office/powerpoint/2010/main" val="1103192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image" Target="../media/image1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box sli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403468" y="273876"/>
            <a:ext cx="7351727" cy="1139825"/>
          </a:xfrm>
          <a:prstGeom prst="rect">
            <a:avLst/>
          </a:prstGeom>
        </p:spPr>
        <p:txBody>
          <a:bodyPr/>
          <a:lstStyle>
            <a:lvl1pPr>
              <a:defRPr/>
            </a:lvl1pPr>
          </a:lstStyle>
          <a:p>
            <a:r>
              <a:rPr lang="fr-FR" err="1"/>
              <a:t>Add</a:t>
            </a:r>
            <a:r>
              <a:rPr lang="fr-FR"/>
              <a:t> </a:t>
            </a:r>
            <a:r>
              <a:rPr lang="fr-FR" err="1"/>
              <a:t>your</a:t>
            </a:r>
            <a:r>
              <a:rPr lang="fr-FR"/>
              <a:t> </a:t>
            </a:r>
            <a:r>
              <a:rPr lang="fr-FR" err="1"/>
              <a:t>title</a:t>
            </a:r>
            <a:endParaRPr lang="fr-FR"/>
          </a:p>
        </p:txBody>
      </p:sp>
      <p:sp>
        <p:nvSpPr>
          <p:cNvPr id="3" name="Espace réservé du contenu 2"/>
          <p:cNvSpPr>
            <a:spLocks noGrp="1"/>
          </p:cNvSpPr>
          <p:nvPr>
            <p:ph sz="half" idx="1" hasCustomPrompt="1"/>
          </p:nvPr>
        </p:nvSpPr>
        <p:spPr>
          <a:xfrm>
            <a:off x="636757" y="1984075"/>
            <a:ext cx="4772007" cy="41076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This </a:t>
            </a:r>
            <a:r>
              <a:rPr lang="fr-FR" err="1"/>
              <a:t>is</a:t>
            </a:r>
            <a:r>
              <a:rPr lang="fr-FR"/>
              <a:t> </a:t>
            </a:r>
            <a:r>
              <a:rPr lang="fr-FR" err="1"/>
              <a:t>level</a:t>
            </a:r>
            <a:r>
              <a:rPr lang="fr-FR"/>
              <a:t> one in the </a:t>
            </a:r>
            <a:r>
              <a:rPr lang="fr-FR" err="1"/>
              <a:t>list</a:t>
            </a:r>
            <a:endParaRPr lang="fr-FR"/>
          </a:p>
          <a:p>
            <a:pPr lvl="1"/>
            <a:r>
              <a:rPr lang="fr-FR" err="1"/>
              <a:t>Level</a:t>
            </a:r>
            <a:r>
              <a:rPr lang="fr-FR"/>
              <a:t> 2</a:t>
            </a:r>
          </a:p>
          <a:p>
            <a:pPr lvl="2"/>
            <a:r>
              <a:rPr lang="fr-FR" err="1"/>
              <a:t>Level</a:t>
            </a:r>
            <a:r>
              <a:rPr lang="fr-FR"/>
              <a:t> 3</a:t>
            </a:r>
          </a:p>
          <a:p>
            <a:pPr lvl="3"/>
            <a:r>
              <a:rPr lang="fr-FR" err="1"/>
              <a:t>Level</a:t>
            </a:r>
            <a:r>
              <a:rPr lang="fr-FR"/>
              <a:t> 4</a:t>
            </a:r>
          </a:p>
          <a:p>
            <a:pPr lvl="4"/>
            <a:r>
              <a:rPr lang="fr-FR" err="1"/>
              <a:t>Level</a:t>
            </a:r>
            <a:r>
              <a:rPr lang="fr-FR"/>
              <a:t> 5</a:t>
            </a:r>
          </a:p>
        </p:txBody>
      </p:sp>
      <p:sp>
        <p:nvSpPr>
          <p:cNvPr id="4" name="Espace réservé du contenu 3"/>
          <p:cNvSpPr>
            <a:spLocks noGrp="1"/>
          </p:cNvSpPr>
          <p:nvPr>
            <p:ph sz="half" idx="2" hasCustomPrompt="1"/>
          </p:nvPr>
        </p:nvSpPr>
        <p:spPr>
          <a:xfrm>
            <a:off x="6770970" y="1984075"/>
            <a:ext cx="4773706" cy="41076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This </a:t>
            </a:r>
            <a:r>
              <a:rPr lang="fr-FR" err="1"/>
              <a:t>is</a:t>
            </a:r>
            <a:r>
              <a:rPr lang="fr-FR"/>
              <a:t> </a:t>
            </a:r>
            <a:r>
              <a:rPr lang="fr-FR" err="1"/>
              <a:t>level</a:t>
            </a:r>
            <a:r>
              <a:rPr lang="fr-FR"/>
              <a:t> one in the </a:t>
            </a:r>
            <a:r>
              <a:rPr lang="fr-FR" err="1"/>
              <a:t>list</a:t>
            </a:r>
            <a:endParaRPr lang="fr-FR"/>
          </a:p>
          <a:p>
            <a:pPr lvl="1"/>
            <a:r>
              <a:rPr lang="fr-FR" err="1"/>
              <a:t>Level</a:t>
            </a:r>
            <a:r>
              <a:rPr lang="fr-FR"/>
              <a:t> 2</a:t>
            </a:r>
          </a:p>
          <a:p>
            <a:pPr lvl="2"/>
            <a:r>
              <a:rPr lang="fr-FR" err="1"/>
              <a:t>Level</a:t>
            </a:r>
            <a:r>
              <a:rPr lang="fr-FR"/>
              <a:t> 3</a:t>
            </a:r>
          </a:p>
          <a:p>
            <a:pPr lvl="3"/>
            <a:r>
              <a:rPr lang="fr-FR" err="1"/>
              <a:t>Level</a:t>
            </a:r>
            <a:r>
              <a:rPr lang="fr-FR"/>
              <a:t> 4</a:t>
            </a:r>
          </a:p>
          <a:p>
            <a:pPr lvl="4"/>
            <a:r>
              <a:rPr lang="fr-FR" err="1"/>
              <a:t>Level</a:t>
            </a:r>
            <a:r>
              <a:rPr lang="fr-FR"/>
              <a:t> 5</a:t>
            </a:r>
          </a:p>
        </p:txBody>
      </p:sp>
      <p:sp>
        <p:nvSpPr>
          <p:cNvPr id="5" name="Espace réservé de la date 4"/>
          <p:cNvSpPr>
            <a:spLocks noGrp="1"/>
          </p:cNvSpPr>
          <p:nvPr>
            <p:ph type="dt" sz="half" idx="10"/>
          </p:nvPr>
        </p:nvSpPr>
        <p:spPr>
          <a:xfrm>
            <a:off x="607935" y="6338695"/>
            <a:ext cx="2837021" cy="364111"/>
          </a:xfrm>
          <a:prstGeom prst="rect">
            <a:avLst/>
          </a:prstGeom>
        </p:spPr>
        <p:txBody>
          <a:bodyPr/>
          <a:lstStyle/>
          <a:p>
            <a:fld id="{1689E56E-B17E-4276-B572-980846989AB5}" type="datetime1">
              <a:rPr lang="fr-FR" smtClean="0"/>
              <a:t>14/10/2024</a:t>
            </a:fld>
            <a:endParaRPr lang="fr-FR"/>
          </a:p>
        </p:txBody>
      </p:sp>
      <p:sp>
        <p:nvSpPr>
          <p:cNvPr id="6" name="Espace réservé du pied de page 5"/>
          <p:cNvSpPr>
            <a:spLocks noGrp="1"/>
          </p:cNvSpPr>
          <p:nvPr>
            <p:ph type="ftr" sz="quarter" idx="11"/>
          </p:nvPr>
        </p:nvSpPr>
        <p:spPr>
          <a:xfrm>
            <a:off x="4154210" y="6338695"/>
            <a:ext cx="3850243" cy="364111"/>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713710" y="6338695"/>
            <a:ext cx="2837021" cy="364111"/>
          </a:xfrm>
          <a:prstGeom prst="rect">
            <a:avLst/>
          </a:prstGeom>
        </p:spPr>
        <p:txBody>
          <a:bodyPr/>
          <a:lstStyle/>
          <a:p>
            <a:fld id="{08AD1D82-D847-BF4C-962A-EC90F5E17400}" type="slidenum">
              <a:rPr lang="fr-FR" smtClean="0"/>
              <a:t>‹#›</a:t>
            </a:fld>
            <a:endParaRPr lang="fr-FR"/>
          </a:p>
        </p:txBody>
      </p:sp>
    </p:spTree>
    <p:extLst>
      <p:ext uri="{BB962C8B-B14F-4D97-AF65-F5344CB8AC3E}">
        <p14:creationId xmlns:p14="http://schemas.microsoft.com/office/powerpoint/2010/main" val="17600853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w. p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61D745-4C0B-0D25-7B3D-1CC17A008F2E}"/>
              </a:ext>
            </a:extLst>
          </p:cNvPr>
          <p:cNvSpPr/>
          <p:nvPr userDrawn="1"/>
        </p:nvSpPr>
        <p:spPr>
          <a:xfrm>
            <a:off x="8683924" y="5636639"/>
            <a:ext cx="3453440" cy="12023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40BFBD2-4B1F-8502-E510-463085792596}"/>
              </a:ext>
            </a:extLst>
          </p:cNvPr>
          <p:cNvSpPr/>
          <p:nvPr userDrawn="1"/>
        </p:nvSpPr>
        <p:spPr>
          <a:xfrm>
            <a:off x="-1" y="0"/>
            <a:ext cx="3183147" cy="1991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6">
            <a:extLst>
              <a:ext uri="{FF2B5EF4-FFF2-40B4-BE49-F238E27FC236}">
                <a16:creationId xmlns:a16="http://schemas.microsoft.com/office/drawing/2014/main" id="{48E0CAAB-AF19-833B-E845-5C6596BDFE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b="-2654"/>
          <a:stretch/>
        </p:blipFill>
        <p:spPr>
          <a:xfrm>
            <a:off x="5039676" y="923663"/>
            <a:ext cx="2188942" cy="2589959"/>
          </a:xfrm>
          <a:prstGeom prst="rect">
            <a:avLst/>
          </a:prstGeom>
        </p:spPr>
      </p:pic>
      <p:pic>
        <p:nvPicPr>
          <p:cNvPr id="17" name="Picture 16" descr="Text&#10;&#10;Description automatically generated">
            <a:extLst>
              <a:ext uri="{FF2B5EF4-FFF2-40B4-BE49-F238E27FC236}">
                <a16:creationId xmlns:a16="http://schemas.microsoft.com/office/drawing/2014/main" id="{B065ED2E-4260-575A-F45B-03A8E95983DC}"/>
              </a:ext>
            </a:extLst>
          </p:cNvPr>
          <p:cNvPicPr>
            <a:picLocks noChangeAspect="1"/>
          </p:cNvPicPr>
          <p:nvPr userDrawn="1"/>
        </p:nvPicPr>
        <p:blipFill>
          <a:blip r:embed="rId4"/>
          <a:stretch>
            <a:fillRect/>
          </a:stretch>
        </p:blipFill>
        <p:spPr>
          <a:xfrm>
            <a:off x="7851579" y="5481901"/>
            <a:ext cx="4293706" cy="900000"/>
          </a:xfrm>
          <a:prstGeom prst="rect">
            <a:avLst/>
          </a:prstGeom>
        </p:spPr>
      </p:pic>
      <p:grpSp>
        <p:nvGrpSpPr>
          <p:cNvPr id="18" name="Group 17">
            <a:extLst>
              <a:ext uri="{FF2B5EF4-FFF2-40B4-BE49-F238E27FC236}">
                <a16:creationId xmlns:a16="http://schemas.microsoft.com/office/drawing/2014/main" id="{3F50AAD4-7A31-7753-453E-7776431527A6}"/>
              </a:ext>
            </a:extLst>
          </p:cNvPr>
          <p:cNvGrpSpPr/>
          <p:nvPr userDrawn="1"/>
        </p:nvGrpSpPr>
        <p:grpSpPr>
          <a:xfrm flipH="1">
            <a:off x="5907975" y="-5373"/>
            <a:ext cx="6025835" cy="3424847"/>
            <a:chOff x="294558" y="168496"/>
            <a:chExt cx="7755040" cy="3886542"/>
          </a:xfrm>
          <a:gradFill>
            <a:gsLst>
              <a:gs pos="0">
                <a:srgbClr val="49BED8"/>
              </a:gs>
              <a:gs pos="50000">
                <a:srgbClr val="0092C3"/>
              </a:gs>
              <a:gs pos="100000">
                <a:srgbClr val="0069A9"/>
              </a:gs>
            </a:gsLst>
            <a:lin ang="0" scaled="1"/>
          </a:gradFill>
        </p:grpSpPr>
        <p:sp>
          <p:nvSpPr>
            <p:cNvPr id="19" name="Trapezoid 18">
              <a:extLst>
                <a:ext uri="{FF2B5EF4-FFF2-40B4-BE49-F238E27FC236}">
                  <a16:creationId xmlns:a16="http://schemas.microsoft.com/office/drawing/2014/main" id="{4FB81596-A12E-6D7F-4F52-AAA893F0D751}"/>
                </a:ext>
              </a:extLst>
            </p:cNvPr>
            <p:cNvSpPr/>
            <p:nvPr userDrawn="1"/>
          </p:nvSpPr>
          <p:spPr>
            <a:xfrm rot="16200000">
              <a:off x="-626654" y="1679692"/>
              <a:ext cx="3296558" cy="1454133"/>
            </a:xfrm>
            <a:prstGeom prst="trapezoid">
              <a:avLst>
                <a:gd name="adj" fmla="val 32179"/>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8">
              <a:extLst>
                <a:ext uri="{FF2B5EF4-FFF2-40B4-BE49-F238E27FC236}">
                  <a16:creationId xmlns:a16="http://schemas.microsoft.com/office/drawing/2014/main" id="{786C0C8D-491E-B4E8-26F8-FA18D21CBA41}"/>
                </a:ext>
              </a:extLst>
            </p:cNvPr>
            <p:cNvSpPr/>
            <p:nvPr userDrawn="1"/>
          </p:nvSpPr>
          <p:spPr>
            <a:xfrm rot="16200000">
              <a:off x="1936196" y="616708"/>
              <a:ext cx="2355746" cy="1459326"/>
            </a:xfrm>
            <a:custGeom>
              <a:avLst/>
              <a:gdLst>
                <a:gd name="connsiteX0" fmla="*/ 0 w 2329767"/>
                <a:gd name="connsiteY0" fmla="*/ 0 h 1454131"/>
                <a:gd name="connsiteX1" fmla="*/ 2329767 w 2329767"/>
                <a:gd name="connsiteY1" fmla="*/ 0 h 1454131"/>
                <a:gd name="connsiteX2" fmla="*/ 2329767 w 2329767"/>
                <a:gd name="connsiteY2" fmla="*/ 1454131 h 1454131"/>
                <a:gd name="connsiteX3" fmla="*/ 0 w 2329767"/>
                <a:gd name="connsiteY3" fmla="*/ 1454131 h 1454131"/>
                <a:gd name="connsiteX4" fmla="*/ 0 w 2329767"/>
                <a:gd name="connsiteY4" fmla="*/ 0 h 1454131"/>
                <a:gd name="connsiteX0" fmla="*/ 0 w 2329767"/>
                <a:gd name="connsiteY0" fmla="*/ 0 h 1459326"/>
                <a:gd name="connsiteX1" fmla="*/ 2329767 w 2329767"/>
                <a:gd name="connsiteY1" fmla="*/ 0 h 1459326"/>
                <a:gd name="connsiteX2" fmla="*/ 2329767 w 2329767"/>
                <a:gd name="connsiteY2" fmla="*/ 1454131 h 1459326"/>
                <a:gd name="connsiteX3" fmla="*/ 462396 w 2329767"/>
                <a:gd name="connsiteY3" fmla="*/ 1459326 h 1459326"/>
                <a:gd name="connsiteX4" fmla="*/ 0 w 2329767"/>
                <a:gd name="connsiteY4" fmla="*/ 0 h 1459326"/>
                <a:gd name="connsiteX0" fmla="*/ 0 w 2355746"/>
                <a:gd name="connsiteY0" fmla="*/ 10394 h 1459326"/>
                <a:gd name="connsiteX1" fmla="*/ 2355746 w 2355746"/>
                <a:gd name="connsiteY1" fmla="*/ 0 h 1459326"/>
                <a:gd name="connsiteX2" fmla="*/ 2355746 w 2355746"/>
                <a:gd name="connsiteY2" fmla="*/ 1454131 h 1459326"/>
                <a:gd name="connsiteX3" fmla="*/ 488375 w 2355746"/>
                <a:gd name="connsiteY3" fmla="*/ 1459326 h 1459326"/>
                <a:gd name="connsiteX4" fmla="*/ 0 w 2355746"/>
                <a:gd name="connsiteY4" fmla="*/ 10394 h 1459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746" h="1459326">
                  <a:moveTo>
                    <a:pt x="0" y="10394"/>
                  </a:moveTo>
                  <a:lnTo>
                    <a:pt x="2355746" y="0"/>
                  </a:lnTo>
                  <a:lnTo>
                    <a:pt x="2355746" y="1454131"/>
                  </a:lnTo>
                  <a:lnTo>
                    <a:pt x="488375" y="1459326"/>
                  </a:lnTo>
                  <a:lnTo>
                    <a:pt x="0" y="10394"/>
                  </a:ln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6DF668C4-B3A8-5EAD-365B-0E317B1FEE05}"/>
                </a:ext>
              </a:extLst>
            </p:cNvPr>
            <p:cNvSpPr/>
            <p:nvPr userDrawn="1"/>
          </p:nvSpPr>
          <p:spPr>
            <a:xfrm>
              <a:off x="4490032" y="168496"/>
              <a:ext cx="1454134" cy="3878013"/>
            </a:xfrm>
            <a:custGeom>
              <a:avLst/>
              <a:gdLst>
                <a:gd name="connsiteX0" fmla="*/ 0 w 1454134"/>
                <a:gd name="connsiteY0" fmla="*/ 0 h 2825635"/>
                <a:gd name="connsiteX1" fmla="*/ 1454134 w 1454134"/>
                <a:gd name="connsiteY1" fmla="*/ 0 h 2825635"/>
                <a:gd name="connsiteX2" fmla="*/ 1454134 w 1454134"/>
                <a:gd name="connsiteY2" fmla="*/ 2825635 h 2825635"/>
                <a:gd name="connsiteX3" fmla="*/ 0 w 1454134"/>
                <a:gd name="connsiteY3" fmla="*/ 2825635 h 2825635"/>
                <a:gd name="connsiteX4" fmla="*/ 0 w 1454134"/>
                <a:gd name="connsiteY4" fmla="*/ 0 h 2825635"/>
                <a:gd name="connsiteX0" fmla="*/ 0 w 1454134"/>
                <a:gd name="connsiteY0" fmla="*/ 0 h 3288030"/>
                <a:gd name="connsiteX1" fmla="*/ 1454134 w 1454134"/>
                <a:gd name="connsiteY1" fmla="*/ 0 h 3288030"/>
                <a:gd name="connsiteX2" fmla="*/ 1454134 w 1454134"/>
                <a:gd name="connsiteY2" fmla="*/ 2825635 h 3288030"/>
                <a:gd name="connsiteX3" fmla="*/ 10390 w 1454134"/>
                <a:gd name="connsiteY3" fmla="*/ 3288030 h 3288030"/>
                <a:gd name="connsiteX4" fmla="*/ 0 w 1454134"/>
                <a:gd name="connsiteY4" fmla="*/ 0 h 3288030"/>
                <a:gd name="connsiteX0" fmla="*/ 0 w 1454134"/>
                <a:gd name="connsiteY0" fmla="*/ 0 h 3288030"/>
                <a:gd name="connsiteX1" fmla="*/ 1454134 w 1454134"/>
                <a:gd name="connsiteY1" fmla="*/ 0 h 3288030"/>
                <a:gd name="connsiteX2" fmla="*/ 1454134 w 1454134"/>
                <a:gd name="connsiteY2" fmla="*/ 2904926 h 3288030"/>
                <a:gd name="connsiteX3" fmla="*/ 10390 w 1454134"/>
                <a:gd name="connsiteY3" fmla="*/ 3288030 h 3288030"/>
                <a:gd name="connsiteX4" fmla="*/ 0 w 1454134"/>
                <a:gd name="connsiteY4" fmla="*/ 0 h 3288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4134" h="3288030">
                  <a:moveTo>
                    <a:pt x="0" y="0"/>
                  </a:moveTo>
                  <a:lnTo>
                    <a:pt x="1454134" y="0"/>
                  </a:lnTo>
                  <a:lnTo>
                    <a:pt x="1454134" y="2904926"/>
                  </a:lnTo>
                  <a:lnTo>
                    <a:pt x="10390" y="3288030"/>
                  </a:lnTo>
                  <a:cubicBezTo>
                    <a:pt x="6927" y="2192020"/>
                    <a:pt x="3463" y="1096010"/>
                    <a:pt x="0" y="0"/>
                  </a:cubicBez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8">
              <a:extLst>
                <a:ext uri="{FF2B5EF4-FFF2-40B4-BE49-F238E27FC236}">
                  <a16:creationId xmlns:a16="http://schemas.microsoft.com/office/drawing/2014/main" id="{5B3F3581-BCB1-B081-83C0-3A59DD943B10}"/>
                </a:ext>
              </a:extLst>
            </p:cNvPr>
            <p:cNvSpPr/>
            <p:nvPr userDrawn="1"/>
          </p:nvSpPr>
          <p:spPr>
            <a:xfrm rot="16200000">
              <a:off x="6734344" y="24422"/>
              <a:ext cx="1171179" cy="1459329"/>
            </a:xfrm>
            <a:custGeom>
              <a:avLst/>
              <a:gdLst>
                <a:gd name="connsiteX0" fmla="*/ 0 w 2329767"/>
                <a:gd name="connsiteY0" fmla="*/ 0 h 1454131"/>
                <a:gd name="connsiteX1" fmla="*/ 2329767 w 2329767"/>
                <a:gd name="connsiteY1" fmla="*/ 0 h 1454131"/>
                <a:gd name="connsiteX2" fmla="*/ 2329767 w 2329767"/>
                <a:gd name="connsiteY2" fmla="*/ 1454131 h 1454131"/>
                <a:gd name="connsiteX3" fmla="*/ 0 w 2329767"/>
                <a:gd name="connsiteY3" fmla="*/ 1454131 h 1454131"/>
                <a:gd name="connsiteX4" fmla="*/ 0 w 2329767"/>
                <a:gd name="connsiteY4" fmla="*/ 0 h 1454131"/>
                <a:gd name="connsiteX0" fmla="*/ 0 w 2329767"/>
                <a:gd name="connsiteY0" fmla="*/ 0 h 1459326"/>
                <a:gd name="connsiteX1" fmla="*/ 2329767 w 2329767"/>
                <a:gd name="connsiteY1" fmla="*/ 0 h 1459326"/>
                <a:gd name="connsiteX2" fmla="*/ 2329767 w 2329767"/>
                <a:gd name="connsiteY2" fmla="*/ 1454131 h 1459326"/>
                <a:gd name="connsiteX3" fmla="*/ 462396 w 2329767"/>
                <a:gd name="connsiteY3" fmla="*/ 1459326 h 1459326"/>
                <a:gd name="connsiteX4" fmla="*/ 0 w 2329767"/>
                <a:gd name="connsiteY4" fmla="*/ 0 h 1459326"/>
                <a:gd name="connsiteX0" fmla="*/ 0 w 2355746"/>
                <a:gd name="connsiteY0" fmla="*/ 10394 h 1459326"/>
                <a:gd name="connsiteX1" fmla="*/ 2355746 w 2355746"/>
                <a:gd name="connsiteY1" fmla="*/ 0 h 1459326"/>
                <a:gd name="connsiteX2" fmla="*/ 2355746 w 2355746"/>
                <a:gd name="connsiteY2" fmla="*/ 1454131 h 1459326"/>
                <a:gd name="connsiteX3" fmla="*/ 488375 w 2355746"/>
                <a:gd name="connsiteY3" fmla="*/ 1459326 h 1459326"/>
                <a:gd name="connsiteX4" fmla="*/ 0 w 2355746"/>
                <a:gd name="connsiteY4" fmla="*/ 10394 h 1459326"/>
                <a:gd name="connsiteX0" fmla="*/ 0 w 2355746"/>
                <a:gd name="connsiteY0" fmla="*/ 10394 h 1459329"/>
                <a:gd name="connsiteX1" fmla="*/ 2355746 w 2355746"/>
                <a:gd name="connsiteY1" fmla="*/ 0 h 1459329"/>
                <a:gd name="connsiteX2" fmla="*/ 2355746 w 2355746"/>
                <a:gd name="connsiteY2" fmla="*/ 1454131 h 1459329"/>
                <a:gd name="connsiteX3" fmla="*/ 958643 w 2355746"/>
                <a:gd name="connsiteY3" fmla="*/ 1459329 h 1459329"/>
                <a:gd name="connsiteX4" fmla="*/ 0 w 2355746"/>
                <a:gd name="connsiteY4" fmla="*/ 10394 h 1459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746" h="1459329">
                  <a:moveTo>
                    <a:pt x="0" y="10394"/>
                  </a:moveTo>
                  <a:lnTo>
                    <a:pt x="2355746" y="0"/>
                  </a:lnTo>
                  <a:lnTo>
                    <a:pt x="2355746" y="1454131"/>
                  </a:lnTo>
                  <a:lnTo>
                    <a:pt x="958643" y="1459329"/>
                  </a:lnTo>
                  <a:lnTo>
                    <a:pt x="0" y="10394"/>
                  </a:ln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3" name="Picture Placeholder 49">
            <a:extLst>
              <a:ext uri="{FF2B5EF4-FFF2-40B4-BE49-F238E27FC236}">
                <a16:creationId xmlns:a16="http://schemas.microsoft.com/office/drawing/2014/main" id="{8A893829-1D0F-04DB-1805-6C75454635BF}"/>
              </a:ext>
            </a:extLst>
          </p:cNvPr>
          <p:cNvSpPr>
            <a:spLocks noGrp="1"/>
          </p:cNvSpPr>
          <p:nvPr>
            <p:ph type="pic" sz="quarter" idx="11"/>
          </p:nvPr>
        </p:nvSpPr>
        <p:spPr>
          <a:xfrm>
            <a:off x="11706" y="11449"/>
            <a:ext cx="4541499" cy="6804000"/>
          </a:xfrm>
          <a:prstGeom prst="rect">
            <a:avLst/>
          </a:prstGeom>
          <a:ln>
            <a:gradFill>
              <a:gsLst>
                <a:gs pos="0">
                  <a:srgbClr val="49BED8"/>
                </a:gs>
                <a:gs pos="50000">
                  <a:srgbClr val="0092C3"/>
                </a:gs>
                <a:gs pos="100000">
                  <a:srgbClr val="0069A9"/>
                </a:gs>
              </a:gsLst>
              <a:lin ang="5400000" scaled="1"/>
            </a:gradFill>
            <a:extLst>
              <a:ext uri="{C807C97D-BFC1-408E-A445-0C87EB9F89A2}">
                <ask:lineSketchStyleProps xmlns:ask="http://schemas.microsoft.com/office/drawing/2018/sketchyshapes" sd="1219033472">
                  <a:custGeom>
                    <a:avLst/>
                    <a:gdLst>
                      <a:gd name="connsiteX0" fmla="*/ 0 w 5419452"/>
                      <a:gd name="connsiteY0" fmla="*/ 0 h 3048442"/>
                      <a:gd name="connsiteX1" fmla="*/ 5419452 w 5419452"/>
                      <a:gd name="connsiteY1" fmla="*/ 0 h 3048442"/>
                      <a:gd name="connsiteX2" fmla="*/ 5419452 w 5419452"/>
                      <a:gd name="connsiteY2" fmla="*/ 3048442 h 3048442"/>
                      <a:gd name="connsiteX3" fmla="*/ 0 w 5419452"/>
                      <a:gd name="connsiteY3" fmla="*/ 3048442 h 3048442"/>
                      <a:gd name="connsiteX4" fmla="*/ 0 w 5419452"/>
                      <a:gd name="connsiteY4" fmla="*/ 0 h 3048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452" h="3048442" fill="none" extrusionOk="0">
                        <a:moveTo>
                          <a:pt x="0" y="0"/>
                        </a:moveTo>
                        <a:cubicBezTo>
                          <a:pt x="1729579" y="-49533"/>
                          <a:pt x="3347005" y="-14809"/>
                          <a:pt x="5419452" y="0"/>
                        </a:cubicBezTo>
                        <a:cubicBezTo>
                          <a:pt x="5507091" y="845967"/>
                          <a:pt x="5346773" y="2153693"/>
                          <a:pt x="5419452" y="3048442"/>
                        </a:cubicBezTo>
                        <a:cubicBezTo>
                          <a:pt x="3792750" y="3000211"/>
                          <a:pt x="1464550" y="3132897"/>
                          <a:pt x="0" y="3048442"/>
                        </a:cubicBezTo>
                        <a:cubicBezTo>
                          <a:pt x="-38581" y="2505400"/>
                          <a:pt x="63341" y="677300"/>
                          <a:pt x="0" y="0"/>
                        </a:cubicBezTo>
                        <a:close/>
                      </a:path>
                      <a:path w="5419452" h="3048442" stroke="0" extrusionOk="0">
                        <a:moveTo>
                          <a:pt x="0" y="0"/>
                        </a:moveTo>
                        <a:cubicBezTo>
                          <a:pt x="2307155" y="118645"/>
                          <a:pt x="3151725" y="116012"/>
                          <a:pt x="5419452" y="0"/>
                        </a:cubicBezTo>
                        <a:cubicBezTo>
                          <a:pt x="5286570" y="399103"/>
                          <a:pt x="5504403" y="2740417"/>
                          <a:pt x="5419452" y="3048442"/>
                        </a:cubicBezTo>
                        <a:cubicBezTo>
                          <a:pt x="3999795" y="3183042"/>
                          <a:pt x="2495604" y="2891246"/>
                          <a:pt x="0" y="3048442"/>
                        </a:cubicBezTo>
                        <a:cubicBezTo>
                          <a:pt x="-20187" y="2268267"/>
                          <a:pt x="-152480" y="1393131"/>
                          <a:pt x="0" y="0"/>
                        </a:cubicBezTo>
                        <a:close/>
                      </a:path>
                    </a:pathLst>
                  </a:custGeom>
                  <ask:type>
                    <ask:lineSketchNone/>
                  </ask:type>
                </ask:lineSketchStyleProps>
              </a:ext>
            </a:extLst>
          </a:ln>
          <a:effectLst/>
        </p:spPr>
        <p:txBody>
          <a:bodyPr/>
          <a:lstStyle/>
          <a:p>
            <a:endParaRPr lang="en-GB"/>
          </a:p>
        </p:txBody>
      </p:sp>
      <p:sp>
        <p:nvSpPr>
          <p:cNvPr id="12" name="Espace réservé de la date 3">
            <a:extLst>
              <a:ext uri="{FF2B5EF4-FFF2-40B4-BE49-F238E27FC236}">
                <a16:creationId xmlns:a16="http://schemas.microsoft.com/office/drawing/2014/main" id="{B4462941-55CC-D725-A35A-5E452BC72295}"/>
              </a:ext>
            </a:extLst>
          </p:cNvPr>
          <p:cNvSpPr>
            <a:spLocks noGrp="1"/>
          </p:cNvSpPr>
          <p:nvPr>
            <p:ph type="dt" sz="half" idx="10"/>
          </p:nvPr>
        </p:nvSpPr>
        <p:spPr>
          <a:xfrm>
            <a:off x="607935" y="6338695"/>
            <a:ext cx="2837021" cy="364111"/>
          </a:xfrm>
          <a:prstGeom prst="rect">
            <a:avLst/>
          </a:prstGeom>
        </p:spPr>
        <p:txBody>
          <a:bodyPr/>
          <a:lstStyle/>
          <a:p>
            <a:fld id="{20F12FE2-334E-FB44-9754-019C27704EA7}" type="datetimeFigureOut">
              <a:rPr lang="fr-FR" smtClean="0"/>
              <a:t>14/10/2024</a:t>
            </a:fld>
            <a:endParaRPr lang="fr-FR"/>
          </a:p>
        </p:txBody>
      </p:sp>
      <p:sp>
        <p:nvSpPr>
          <p:cNvPr id="2" name="TextBox 1">
            <a:extLst>
              <a:ext uri="{FF2B5EF4-FFF2-40B4-BE49-F238E27FC236}">
                <a16:creationId xmlns:a16="http://schemas.microsoft.com/office/drawing/2014/main" id="{9099775A-9C5A-20AF-8F4E-26F512C0130E}"/>
              </a:ext>
            </a:extLst>
          </p:cNvPr>
          <p:cNvSpPr txBox="1"/>
          <p:nvPr userDrawn="1"/>
        </p:nvSpPr>
        <p:spPr>
          <a:xfrm>
            <a:off x="7824155" y="6366176"/>
            <a:ext cx="4045789" cy="507831"/>
          </a:xfrm>
          <a:prstGeom prst="rect">
            <a:avLst/>
          </a:prstGeom>
          <a:noFill/>
        </p:spPr>
        <p:txBody>
          <a:bodyPr wrap="square" rtlCol="0">
            <a:spAutoFit/>
          </a:bodyPr>
          <a:lstStyle/>
          <a:p>
            <a:pPr algn="just"/>
            <a:r>
              <a:rPr lang="en-GB" sz="900"/>
              <a:t>Views and opinions expressed are however those of the author(s) only and do not necessarily reflect those of the European Union or CINEA. Neither the European Union nor the granting authority can be held responsible for them.</a:t>
            </a:r>
          </a:p>
        </p:txBody>
      </p:sp>
      <p:sp>
        <p:nvSpPr>
          <p:cNvPr id="8" name="Text Placeholder 7">
            <a:extLst>
              <a:ext uri="{FF2B5EF4-FFF2-40B4-BE49-F238E27FC236}">
                <a16:creationId xmlns:a16="http://schemas.microsoft.com/office/drawing/2014/main" id="{D6DA216B-51B7-B1C5-1B0D-763DEB311E35}"/>
              </a:ext>
            </a:extLst>
          </p:cNvPr>
          <p:cNvSpPr>
            <a:spLocks noGrp="1"/>
          </p:cNvSpPr>
          <p:nvPr>
            <p:ph type="body" sz="quarter" idx="12" hasCustomPrompt="1"/>
          </p:nvPr>
        </p:nvSpPr>
        <p:spPr>
          <a:xfrm>
            <a:off x="4806950" y="3668713"/>
            <a:ext cx="7126288" cy="1222375"/>
          </a:xfrm>
          <a:prstGeom prst="rect">
            <a:avLst/>
          </a:prstGeom>
        </p:spPr>
        <p:txBody>
          <a:bodyPr lIns="36000" tIns="36000" rIns="36000" bIns="36000" anchor="b" anchorCtr="0">
            <a:normAutofit/>
          </a:bodyPr>
          <a:lstStyle>
            <a:lvl1pPr marL="0" indent="0" algn="ctr">
              <a:buNone/>
              <a:defRPr sz="4400">
                <a:latin typeface="+mj-lt"/>
              </a:defRPr>
            </a:lvl1pPr>
          </a:lstStyle>
          <a:p>
            <a:pPr lvl="0"/>
            <a:r>
              <a:rPr lang="en-US"/>
              <a:t>Insert title</a:t>
            </a:r>
            <a:endParaRPr lang="en-GB"/>
          </a:p>
        </p:txBody>
      </p:sp>
      <p:sp>
        <p:nvSpPr>
          <p:cNvPr id="10" name="Text Placeholder 9">
            <a:extLst>
              <a:ext uri="{FF2B5EF4-FFF2-40B4-BE49-F238E27FC236}">
                <a16:creationId xmlns:a16="http://schemas.microsoft.com/office/drawing/2014/main" id="{16D10F76-003B-84EF-1619-BEF345B9D887}"/>
              </a:ext>
            </a:extLst>
          </p:cNvPr>
          <p:cNvSpPr>
            <a:spLocks noGrp="1"/>
          </p:cNvSpPr>
          <p:nvPr>
            <p:ph type="body" sz="quarter" idx="13" hasCustomPrompt="1"/>
          </p:nvPr>
        </p:nvSpPr>
        <p:spPr>
          <a:xfrm>
            <a:off x="4806950" y="4960938"/>
            <a:ext cx="7126288" cy="485775"/>
          </a:xfrm>
          <a:prstGeom prst="rect">
            <a:avLst/>
          </a:prstGeom>
        </p:spPr>
        <p:txBody>
          <a:bodyPr lIns="36000" tIns="0" rIns="36000" bIns="0" anchor="ctr" anchorCtr="0">
            <a:normAutofit/>
          </a:bodyPr>
          <a:lstStyle>
            <a:lvl1pPr marL="0" indent="0" algn="ctr">
              <a:buNone/>
              <a:defRPr sz="2400"/>
            </a:lvl1pPr>
          </a:lstStyle>
          <a:p>
            <a:pPr lvl="0"/>
            <a:r>
              <a:rPr lang="en-GB"/>
              <a:t>Insert subtitle</a:t>
            </a:r>
          </a:p>
        </p:txBody>
      </p:sp>
    </p:spTree>
    <p:extLst>
      <p:ext uri="{BB962C8B-B14F-4D97-AF65-F5344CB8AC3E}">
        <p14:creationId xmlns:p14="http://schemas.microsoft.com/office/powerpoint/2010/main" val="236158108"/>
      </p:ext>
    </p:extLst>
  </p:cSld>
  <p:clrMapOvr>
    <a:masterClrMapping/>
  </p:clrMapOvr>
  <p:extLst>
    <p:ext uri="{DCECCB84-F9BA-43D5-87BE-67443E8EF086}">
      <p15:sldGuideLst xmlns:p15="http://schemas.microsoft.com/office/powerpoint/2012/main">
        <p15:guide id="1" orient="horz" pos="2154" userDrawn="1">
          <p15:clr>
            <a:srgbClr val="FBAE40"/>
          </p15:clr>
        </p15:guide>
        <p15:guide id="2" pos="382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w. p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61D745-4C0B-0D25-7B3D-1CC17A008F2E}"/>
              </a:ext>
            </a:extLst>
          </p:cNvPr>
          <p:cNvSpPr/>
          <p:nvPr userDrawn="1"/>
        </p:nvSpPr>
        <p:spPr>
          <a:xfrm>
            <a:off x="8683924" y="5636639"/>
            <a:ext cx="3453440" cy="12023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40BFBD2-4B1F-8502-E510-463085792596}"/>
              </a:ext>
            </a:extLst>
          </p:cNvPr>
          <p:cNvSpPr/>
          <p:nvPr userDrawn="1"/>
        </p:nvSpPr>
        <p:spPr>
          <a:xfrm>
            <a:off x="-1" y="0"/>
            <a:ext cx="3183147" cy="1991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6">
            <a:extLst>
              <a:ext uri="{FF2B5EF4-FFF2-40B4-BE49-F238E27FC236}">
                <a16:creationId xmlns:a16="http://schemas.microsoft.com/office/drawing/2014/main" id="{48E0CAAB-AF19-833B-E845-5C6596BDFE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b="-2654"/>
          <a:stretch/>
        </p:blipFill>
        <p:spPr>
          <a:xfrm>
            <a:off x="5039676" y="923663"/>
            <a:ext cx="2188942" cy="2589959"/>
          </a:xfrm>
          <a:prstGeom prst="rect">
            <a:avLst/>
          </a:prstGeom>
        </p:spPr>
      </p:pic>
      <p:pic>
        <p:nvPicPr>
          <p:cNvPr id="17" name="Picture 16" descr="Text&#10;&#10;Description automatically generated">
            <a:extLst>
              <a:ext uri="{FF2B5EF4-FFF2-40B4-BE49-F238E27FC236}">
                <a16:creationId xmlns:a16="http://schemas.microsoft.com/office/drawing/2014/main" id="{B065ED2E-4260-575A-F45B-03A8E95983DC}"/>
              </a:ext>
            </a:extLst>
          </p:cNvPr>
          <p:cNvPicPr>
            <a:picLocks noChangeAspect="1"/>
          </p:cNvPicPr>
          <p:nvPr userDrawn="1"/>
        </p:nvPicPr>
        <p:blipFill>
          <a:blip r:embed="rId4"/>
          <a:stretch>
            <a:fillRect/>
          </a:stretch>
        </p:blipFill>
        <p:spPr>
          <a:xfrm>
            <a:off x="7851579" y="5481901"/>
            <a:ext cx="4293706" cy="900000"/>
          </a:xfrm>
          <a:prstGeom prst="rect">
            <a:avLst/>
          </a:prstGeom>
        </p:spPr>
      </p:pic>
      <p:grpSp>
        <p:nvGrpSpPr>
          <p:cNvPr id="18" name="Group 17">
            <a:extLst>
              <a:ext uri="{FF2B5EF4-FFF2-40B4-BE49-F238E27FC236}">
                <a16:creationId xmlns:a16="http://schemas.microsoft.com/office/drawing/2014/main" id="{3F50AAD4-7A31-7753-453E-7776431527A6}"/>
              </a:ext>
            </a:extLst>
          </p:cNvPr>
          <p:cNvGrpSpPr/>
          <p:nvPr userDrawn="1"/>
        </p:nvGrpSpPr>
        <p:grpSpPr>
          <a:xfrm flipH="1">
            <a:off x="5907975" y="-5373"/>
            <a:ext cx="6025835" cy="3424847"/>
            <a:chOff x="294558" y="168496"/>
            <a:chExt cx="7755040" cy="3886542"/>
          </a:xfrm>
          <a:gradFill>
            <a:gsLst>
              <a:gs pos="0">
                <a:srgbClr val="49BED8"/>
              </a:gs>
              <a:gs pos="50000">
                <a:srgbClr val="0092C3"/>
              </a:gs>
              <a:gs pos="100000">
                <a:srgbClr val="0069A9"/>
              </a:gs>
            </a:gsLst>
            <a:lin ang="0" scaled="1"/>
          </a:gradFill>
        </p:grpSpPr>
        <p:sp>
          <p:nvSpPr>
            <p:cNvPr id="19" name="Trapezoid 18">
              <a:extLst>
                <a:ext uri="{FF2B5EF4-FFF2-40B4-BE49-F238E27FC236}">
                  <a16:creationId xmlns:a16="http://schemas.microsoft.com/office/drawing/2014/main" id="{4FB81596-A12E-6D7F-4F52-AAA893F0D751}"/>
                </a:ext>
              </a:extLst>
            </p:cNvPr>
            <p:cNvSpPr/>
            <p:nvPr userDrawn="1"/>
          </p:nvSpPr>
          <p:spPr>
            <a:xfrm rot="16200000">
              <a:off x="-626654" y="1679692"/>
              <a:ext cx="3296558" cy="1454133"/>
            </a:xfrm>
            <a:prstGeom prst="trapezoid">
              <a:avLst>
                <a:gd name="adj" fmla="val 32179"/>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8">
              <a:extLst>
                <a:ext uri="{FF2B5EF4-FFF2-40B4-BE49-F238E27FC236}">
                  <a16:creationId xmlns:a16="http://schemas.microsoft.com/office/drawing/2014/main" id="{786C0C8D-491E-B4E8-26F8-FA18D21CBA41}"/>
                </a:ext>
              </a:extLst>
            </p:cNvPr>
            <p:cNvSpPr/>
            <p:nvPr userDrawn="1"/>
          </p:nvSpPr>
          <p:spPr>
            <a:xfrm rot="16200000">
              <a:off x="1936196" y="616708"/>
              <a:ext cx="2355746" cy="1459326"/>
            </a:xfrm>
            <a:custGeom>
              <a:avLst/>
              <a:gdLst>
                <a:gd name="connsiteX0" fmla="*/ 0 w 2329767"/>
                <a:gd name="connsiteY0" fmla="*/ 0 h 1454131"/>
                <a:gd name="connsiteX1" fmla="*/ 2329767 w 2329767"/>
                <a:gd name="connsiteY1" fmla="*/ 0 h 1454131"/>
                <a:gd name="connsiteX2" fmla="*/ 2329767 w 2329767"/>
                <a:gd name="connsiteY2" fmla="*/ 1454131 h 1454131"/>
                <a:gd name="connsiteX3" fmla="*/ 0 w 2329767"/>
                <a:gd name="connsiteY3" fmla="*/ 1454131 h 1454131"/>
                <a:gd name="connsiteX4" fmla="*/ 0 w 2329767"/>
                <a:gd name="connsiteY4" fmla="*/ 0 h 1454131"/>
                <a:gd name="connsiteX0" fmla="*/ 0 w 2329767"/>
                <a:gd name="connsiteY0" fmla="*/ 0 h 1459326"/>
                <a:gd name="connsiteX1" fmla="*/ 2329767 w 2329767"/>
                <a:gd name="connsiteY1" fmla="*/ 0 h 1459326"/>
                <a:gd name="connsiteX2" fmla="*/ 2329767 w 2329767"/>
                <a:gd name="connsiteY2" fmla="*/ 1454131 h 1459326"/>
                <a:gd name="connsiteX3" fmla="*/ 462396 w 2329767"/>
                <a:gd name="connsiteY3" fmla="*/ 1459326 h 1459326"/>
                <a:gd name="connsiteX4" fmla="*/ 0 w 2329767"/>
                <a:gd name="connsiteY4" fmla="*/ 0 h 1459326"/>
                <a:gd name="connsiteX0" fmla="*/ 0 w 2355746"/>
                <a:gd name="connsiteY0" fmla="*/ 10394 h 1459326"/>
                <a:gd name="connsiteX1" fmla="*/ 2355746 w 2355746"/>
                <a:gd name="connsiteY1" fmla="*/ 0 h 1459326"/>
                <a:gd name="connsiteX2" fmla="*/ 2355746 w 2355746"/>
                <a:gd name="connsiteY2" fmla="*/ 1454131 h 1459326"/>
                <a:gd name="connsiteX3" fmla="*/ 488375 w 2355746"/>
                <a:gd name="connsiteY3" fmla="*/ 1459326 h 1459326"/>
                <a:gd name="connsiteX4" fmla="*/ 0 w 2355746"/>
                <a:gd name="connsiteY4" fmla="*/ 10394 h 1459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746" h="1459326">
                  <a:moveTo>
                    <a:pt x="0" y="10394"/>
                  </a:moveTo>
                  <a:lnTo>
                    <a:pt x="2355746" y="0"/>
                  </a:lnTo>
                  <a:lnTo>
                    <a:pt x="2355746" y="1454131"/>
                  </a:lnTo>
                  <a:lnTo>
                    <a:pt x="488375" y="1459326"/>
                  </a:lnTo>
                  <a:lnTo>
                    <a:pt x="0" y="10394"/>
                  </a:ln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6DF668C4-B3A8-5EAD-365B-0E317B1FEE05}"/>
                </a:ext>
              </a:extLst>
            </p:cNvPr>
            <p:cNvSpPr/>
            <p:nvPr userDrawn="1"/>
          </p:nvSpPr>
          <p:spPr>
            <a:xfrm>
              <a:off x="4490032" y="168496"/>
              <a:ext cx="1454134" cy="3878013"/>
            </a:xfrm>
            <a:custGeom>
              <a:avLst/>
              <a:gdLst>
                <a:gd name="connsiteX0" fmla="*/ 0 w 1454134"/>
                <a:gd name="connsiteY0" fmla="*/ 0 h 2825635"/>
                <a:gd name="connsiteX1" fmla="*/ 1454134 w 1454134"/>
                <a:gd name="connsiteY1" fmla="*/ 0 h 2825635"/>
                <a:gd name="connsiteX2" fmla="*/ 1454134 w 1454134"/>
                <a:gd name="connsiteY2" fmla="*/ 2825635 h 2825635"/>
                <a:gd name="connsiteX3" fmla="*/ 0 w 1454134"/>
                <a:gd name="connsiteY3" fmla="*/ 2825635 h 2825635"/>
                <a:gd name="connsiteX4" fmla="*/ 0 w 1454134"/>
                <a:gd name="connsiteY4" fmla="*/ 0 h 2825635"/>
                <a:gd name="connsiteX0" fmla="*/ 0 w 1454134"/>
                <a:gd name="connsiteY0" fmla="*/ 0 h 3288030"/>
                <a:gd name="connsiteX1" fmla="*/ 1454134 w 1454134"/>
                <a:gd name="connsiteY1" fmla="*/ 0 h 3288030"/>
                <a:gd name="connsiteX2" fmla="*/ 1454134 w 1454134"/>
                <a:gd name="connsiteY2" fmla="*/ 2825635 h 3288030"/>
                <a:gd name="connsiteX3" fmla="*/ 10390 w 1454134"/>
                <a:gd name="connsiteY3" fmla="*/ 3288030 h 3288030"/>
                <a:gd name="connsiteX4" fmla="*/ 0 w 1454134"/>
                <a:gd name="connsiteY4" fmla="*/ 0 h 3288030"/>
                <a:gd name="connsiteX0" fmla="*/ 0 w 1454134"/>
                <a:gd name="connsiteY0" fmla="*/ 0 h 3288030"/>
                <a:gd name="connsiteX1" fmla="*/ 1454134 w 1454134"/>
                <a:gd name="connsiteY1" fmla="*/ 0 h 3288030"/>
                <a:gd name="connsiteX2" fmla="*/ 1454134 w 1454134"/>
                <a:gd name="connsiteY2" fmla="*/ 2904926 h 3288030"/>
                <a:gd name="connsiteX3" fmla="*/ 10390 w 1454134"/>
                <a:gd name="connsiteY3" fmla="*/ 3288030 h 3288030"/>
                <a:gd name="connsiteX4" fmla="*/ 0 w 1454134"/>
                <a:gd name="connsiteY4" fmla="*/ 0 h 3288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4134" h="3288030">
                  <a:moveTo>
                    <a:pt x="0" y="0"/>
                  </a:moveTo>
                  <a:lnTo>
                    <a:pt x="1454134" y="0"/>
                  </a:lnTo>
                  <a:lnTo>
                    <a:pt x="1454134" y="2904926"/>
                  </a:lnTo>
                  <a:lnTo>
                    <a:pt x="10390" y="3288030"/>
                  </a:lnTo>
                  <a:cubicBezTo>
                    <a:pt x="6927" y="2192020"/>
                    <a:pt x="3463" y="1096010"/>
                    <a:pt x="0" y="0"/>
                  </a:cubicBez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8">
              <a:extLst>
                <a:ext uri="{FF2B5EF4-FFF2-40B4-BE49-F238E27FC236}">
                  <a16:creationId xmlns:a16="http://schemas.microsoft.com/office/drawing/2014/main" id="{5B3F3581-BCB1-B081-83C0-3A59DD943B10}"/>
                </a:ext>
              </a:extLst>
            </p:cNvPr>
            <p:cNvSpPr/>
            <p:nvPr userDrawn="1"/>
          </p:nvSpPr>
          <p:spPr>
            <a:xfrm rot="16200000">
              <a:off x="6734344" y="24422"/>
              <a:ext cx="1171179" cy="1459329"/>
            </a:xfrm>
            <a:custGeom>
              <a:avLst/>
              <a:gdLst>
                <a:gd name="connsiteX0" fmla="*/ 0 w 2329767"/>
                <a:gd name="connsiteY0" fmla="*/ 0 h 1454131"/>
                <a:gd name="connsiteX1" fmla="*/ 2329767 w 2329767"/>
                <a:gd name="connsiteY1" fmla="*/ 0 h 1454131"/>
                <a:gd name="connsiteX2" fmla="*/ 2329767 w 2329767"/>
                <a:gd name="connsiteY2" fmla="*/ 1454131 h 1454131"/>
                <a:gd name="connsiteX3" fmla="*/ 0 w 2329767"/>
                <a:gd name="connsiteY3" fmla="*/ 1454131 h 1454131"/>
                <a:gd name="connsiteX4" fmla="*/ 0 w 2329767"/>
                <a:gd name="connsiteY4" fmla="*/ 0 h 1454131"/>
                <a:gd name="connsiteX0" fmla="*/ 0 w 2329767"/>
                <a:gd name="connsiteY0" fmla="*/ 0 h 1459326"/>
                <a:gd name="connsiteX1" fmla="*/ 2329767 w 2329767"/>
                <a:gd name="connsiteY1" fmla="*/ 0 h 1459326"/>
                <a:gd name="connsiteX2" fmla="*/ 2329767 w 2329767"/>
                <a:gd name="connsiteY2" fmla="*/ 1454131 h 1459326"/>
                <a:gd name="connsiteX3" fmla="*/ 462396 w 2329767"/>
                <a:gd name="connsiteY3" fmla="*/ 1459326 h 1459326"/>
                <a:gd name="connsiteX4" fmla="*/ 0 w 2329767"/>
                <a:gd name="connsiteY4" fmla="*/ 0 h 1459326"/>
                <a:gd name="connsiteX0" fmla="*/ 0 w 2355746"/>
                <a:gd name="connsiteY0" fmla="*/ 10394 h 1459326"/>
                <a:gd name="connsiteX1" fmla="*/ 2355746 w 2355746"/>
                <a:gd name="connsiteY1" fmla="*/ 0 h 1459326"/>
                <a:gd name="connsiteX2" fmla="*/ 2355746 w 2355746"/>
                <a:gd name="connsiteY2" fmla="*/ 1454131 h 1459326"/>
                <a:gd name="connsiteX3" fmla="*/ 488375 w 2355746"/>
                <a:gd name="connsiteY3" fmla="*/ 1459326 h 1459326"/>
                <a:gd name="connsiteX4" fmla="*/ 0 w 2355746"/>
                <a:gd name="connsiteY4" fmla="*/ 10394 h 1459326"/>
                <a:gd name="connsiteX0" fmla="*/ 0 w 2355746"/>
                <a:gd name="connsiteY0" fmla="*/ 10394 h 1459329"/>
                <a:gd name="connsiteX1" fmla="*/ 2355746 w 2355746"/>
                <a:gd name="connsiteY1" fmla="*/ 0 h 1459329"/>
                <a:gd name="connsiteX2" fmla="*/ 2355746 w 2355746"/>
                <a:gd name="connsiteY2" fmla="*/ 1454131 h 1459329"/>
                <a:gd name="connsiteX3" fmla="*/ 958643 w 2355746"/>
                <a:gd name="connsiteY3" fmla="*/ 1459329 h 1459329"/>
                <a:gd name="connsiteX4" fmla="*/ 0 w 2355746"/>
                <a:gd name="connsiteY4" fmla="*/ 10394 h 1459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746" h="1459329">
                  <a:moveTo>
                    <a:pt x="0" y="10394"/>
                  </a:moveTo>
                  <a:lnTo>
                    <a:pt x="2355746" y="0"/>
                  </a:lnTo>
                  <a:lnTo>
                    <a:pt x="2355746" y="1454131"/>
                  </a:lnTo>
                  <a:lnTo>
                    <a:pt x="958643" y="1459329"/>
                  </a:lnTo>
                  <a:lnTo>
                    <a:pt x="0" y="10394"/>
                  </a:ln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3" name="Picture Placeholder 49">
            <a:extLst>
              <a:ext uri="{FF2B5EF4-FFF2-40B4-BE49-F238E27FC236}">
                <a16:creationId xmlns:a16="http://schemas.microsoft.com/office/drawing/2014/main" id="{8A893829-1D0F-04DB-1805-6C75454635BF}"/>
              </a:ext>
            </a:extLst>
          </p:cNvPr>
          <p:cNvSpPr>
            <a:spLocks noGrp="1"/>
          </p:cNvSpPr>
          <p:nvPr>
            <p:ph type="pic" sz="quarter" idx="11"/>
          </p:nvPr>
        </p:nvSpPr>
        <p:spPr>
          <a:xfrm>
            <a:off x="11706" y="11449"/>
            <a:ext cx="4541499" cy="6804000"/>
          </a:xfrm>
          <a:prstGeom prst="rect">
            <a:avLst/>
          </a:prstGeom>
          <a:ln>
            <a:gradFill>
              <a:gsLst>
                <a:gs pos="0">
                  <a:srgbClr val="49BED8"/>
                </a:gs>
                <a:gs pos="50000">
                  <a:srgbClr val="0092C3"/>
                </a:gs>
                <a:gs pos="100000">
                  <a:srgbClr val="0069A9"/>
                </a:gs>
              </a:gsLst>
              <a:lin ang="5400000" scaled="1"/>
            </a:gradFill>
            <a:extLst>
              <a:ext uri="{C807C97D-BFC1-408E-A445-0C87EB9F89A2}">
                <ask:lineSketchStyleProps xmlns:ask="http://schemas.microsoft.com/office/drawing/2018/sketchyshapes" sd="1219033472">
                  <a:custGeom>
                    <a:avLst/>
                    <a:gdLst>
                      <a:gd name="connsiteX0" fmla="*/ 0 w 5419452"/>
                      <a:gd name="connsiteY0" fmla="*/ 0 h 3048442"/>
                      <a:gd name="connsiteX1" fmla="*/ 5419452 w 5419452"/>
                      <a:gd name="connsiteY1" fmla="*/ 0 h 3048442"/>
                      <a:gd name="connsiteX2" fmla="*/ 5419452 w 5419452"/>
                      <a:gd name="connsiteY2" fmla="*/ 3048442 h 3048442"/>
                      <a:gd name="connsiteX3" fmla="*/ 0 w 5419452"/>
                      <a:gd name="connsiteY3" fmla="*/ 3048442 h 3048442"/>
                      <a:gd name="connsiteX4" fmla="*/ 0 w 5419452"/>
                      <a:gd name="connsiteY4" fmla="*/ 0 h 3048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452" h="3048442" fill="none" extrusionOk="0">
                        <a:moveTo>
                          <a:pt x="0" y="0"/>
                        </a:moveTo>
                        <a:cubicBezTo>
                          <a:pt x="1729579" y="-49533"/>
                          <a:pt x="3347005" y="-14809"/>
                          <a:pt x="5419452" y="0"/>
                        </a:cubicBezTo>
                        <a:cubicBezTo>
                          <a:pt x="5507091" y="845967"/>
                          <a:pt x="5346773" y="2153693"/>
                          <a:pt x="5419452" y="3048442"/>
                        </a:cubicBezTo>
                        <a:cubicBezTo>
                          <a:pt x="3792750" y="3000211"/>
                          <a:pt x="1464550" y="3132897"/>
                          <a:pt x="0" y="3048442"/>
                        </a:cubicBezTo>
                        <a:cubicBezTo>
                          <a:pt x="-38581" y="2505400"/>
                          <a:pt x="63341" y="677300"/>
                          <a:pt x="0" y="0"/>
                        </a:cubicBezTo>
                        <a:close/>
                      </a:path>
                      <a:path w="5419452" h="3048442" stroke="0" extrusionOk="0">
                        <a:moveTo>
                          <a:pt x="0" y="0"/>
                        </a:moveTo>
                        <a:cubicBezTo>
                          <a:pt x="2307155" y="118645"/>
                          <a:pt x="3151725" y="116012"/>
                          <a:pt x="5419452" y="0"/>
                        </a:cubicBezTo>
                        <a:cubicBezTo>
                          <a:pt x="5286570" y="399103"/>
                          <a:pt x="5504403" y="2740417"/>
                          <a:pt x="5419452" y="3048442"/>
                        </a:cubicBezTo>
                        <a:cubicBezTo>
                          <a:pt x="3999795" y="3183042"/>
                          <a:pt x="2495604" y="2891246"/>
                          <a:pt x="0" y="3048442"/>
                        </a:cubicBezTo>
                        <a:cubicBezTo>
                          <a:pt x="-20187" y="2268267"/>
                          <a:pt x="-152480" y="1393131"/>
                          <a:pt x="0" y="0"/>
                        </a:cubicBezTo>
                        <a:close/>
                      </a:path>
                    </a:pathLst>
                  </a:custGeom>
                  <ask:type>
                    <ask:lineSketchNone/>
                  </ask:type>
                </ask:lineSketchStyleProps>
              </a:ext>
            </a:extLst>
          </a:ln>
          <a:effectLst/>
        </p:spPr>
        <p:txBody>
          <a:bodyPr/>
          <a:lstStyle/>
          <a:p>
            <a:endParaRPr lang="en-GB"/>
          </a:p>
        </p:txBody>
      </p:sp>
      <p:sp>
        <p:nvSpPr>
          <p:cNvPr id="12" name="Espace réservé de la date 3">
            <a:extLst>
              <a:ext uri="{FF2B5EF4-FFF2-40B4-BE49-F238E27FC236}">
                <a16:creationId xmlns:a16="http://schemas.microsoft.com/office/drawing/2014/main" id="{B4462941-55CC-D725-A35A-5E452BC72295}"/>
              </a:ext>
            </a:extLst>
          </p:cNvPr>
          <p:cNvSpPr>
            <a:spLocks noGrp="1"/>
          </p:cNvSpPr>
          <p:nvPr>
            <p:ph type="dt" sz="half" idx="10"/>
          </p:nvPr>
        </p:nvSpPr>
        <p:spPr>
          <a:xfrm>
            <a:off x="607935" y="6338695"/>
            <a:ext cx="2837021" cy="364111"/>
          </a:xfrm>
          <a:prstGeom prst="rect">
            <a:avLst/>
          </a:prstGeom>
        </p:spPr>
        <p:txBody>
          <a:bodyPr/>
          <a:lstStyle/>
          <a:p>
            <a:fld id="{20F12FE2-334E-FB44-9754-019C27704EA7}" type="datetimeFigureOut">
              <a:rPr lang="fr-FR" smtClean="0"/>
              <a:t>14/10/2024</a:t>
            </a:fld>
            <a:endParaRPr lang="fr-FR"/>
          </a:p>
        </p:txBody>
      </p:sp>
      <p:sp>
        <p:nvSpPr>
          <p:cNvPr id="2" name="TextBox 1">
            <a:extLst>
              <a:ext uri="{FF2B5EF4-FFF2-40B4-BE49-F238E27FC236}">
                <a16:creationId xmlns:a16="http://schemas.microsoft.com/office/drawing/2014/main" id="{9099775A-9C5A-20AF-8F4E-26F512C0130E}"/>
              </a:ext>
            </a:extLst>
          </p:cNvPr>
          <p:cNvSpPr txBox="1"/>
          <p:nvPr userDrawn="1"/>
        </p:nvSpPr>
        <p:spPr>
          <a:xfrm>
            <a:off x="7824155" y="6366176"/>
            <a:ext cx="4045789" cy="507831"/>
          </a:xfrm>
          <a:prstGeom prst="rect">
            <a:avLst/>
          </a:prstGeom>
          <a:noFill/>
        </p:spPr>
        <p:txBody>
          <a:bodyPr wrap="square" rtlCol="0">
            <a:spAutoFit/>
          </a:bodyPr>
          <a:lstStyle/>
          <a:p>
            <a:pPr algn="just"/>
            <a:r>
              <a:rPr lang="en-GB" sz="900"/>
              <a:t>Views and opinions expressed are however those of the author(s) only and do not necessarily reflect those of the European Union or CINEA. Neither the European Union nor the granting authority can be held responsible for them.</a:t>
            </a:r>
          </a:p>
        </p:txBody>
      </p:sp>
      <p:sp>
        <p:nvSpPr>
          <p:cNvPr id="8" name="Text Placeholder 7">
            <a:extLst>
              <a:ext uri="{FF2B5EF4-FFF2-40B4-BE49-F238E27FC236}">
                <a16:creationId xmlns:a16="http://schemas.microsoft.com/office/drawing/2014/main" id="{D6DA216B-51B7-B1C5-1B0D-763DEB311E35}"/>
              </a:ext>
            </a:extLst>
          </p:cNvPr>
          <p:cNvSpPr>
            <a:spLocks noGrp="1"/>
          </p:cNvSpPr>
          <p:nvPr>
            <p:ph type="body" sz="quarter" idx="12" hasCustomPrompt="1"/>
          </p:nvPr>
        </p:nvSpPr>
        <p:spPr>
          <a:xfrm>
            <a:off x="4806950" y="3668713"/>
            <a:ext cx="7126288" cy="1222375"/>
          </a:xfrm>
          <a:prstGeom prst="rect">
            <a:avLst/>
          </a:prstGeom>
        </p:spPr>
        <p:txBody>
          <a:bodyPr lIns="36000" tIns="36000" rIns="36000" bIns="36000" anchor="b" anchorCtr="0">
            <a:normAutofit/>
          </a:bodyPr>
          <a:lstStyle>
            <a:lvl1pPr marL="0" indent="0" algn="ctr">
              <a:buNone/>
              <a:defRPr sz="4400">
                <a:latin typeface="+mj-lt"/>
              </a:defRPr>
            </a:lvl1pPr>
          </a:lstStyle>
          <a:p>
            <a:pPr lvl="0"/>
            <a:r>
              <a:rPr lang="en-US"/>
              <a:t>Insert title</a:t>
            </a:r>
            <a:endParaRPr lang="en-GB"/>
          </a:p>
        </p:txBody>
      </p:sp>
      <p:sp>
        <p:nvSpPr>
          <p:cNvPr id="10" name="Text Placeholder 9">
            <a:extLst>
              <a:ext uri="{FF2B5EF4-FFF2-40B4-BE49-F238E27FC236}">
                <a16:creationId xmlns:a16="http://schemas.microsoft.com/office/drawing/2014/main" id="{16D10F76-003B-84EF-1619-BEF345B9D887}"/>
              </a:ext>
            </a:extLst>
          </p:cNvPr>
          <p:cNvSpPr>
            <a:spLocks noGrp="1"/>
          </p:cNvSpPr>
          <p:nvPr>
            <p:ph type="body" sz="quarter" idx="13" hasCustomPrompt="1"/>
          </p:nvPr>
        </p:nvSpPr>
        <p:spPr>
          <a:xfrm>
            <a:off x="4806950" y="4960938"/>
            <a:ext cx="7126288" cy="485775"/>
          </a:xfrm>
          <a:prstGeom prst="rect">
            <a:avLst/>
          </a:prstGeom>
        </p:spPr>
        <p:txBody>
          <a:bodyPr lIns="36000" tIns="0" rIns="36000" bIns="0" anchor="ctr" anchorCtr="0">
            <a:normAutofit/>
          </a:bodyPr>
          <a:lstStyle>
            <a:lvl1pPr marL="0" indent="0" algn="ctr">
              <a:buNone/>
              <a:defRPr sz="2400"/>
            </a:lvl1pPr>
          </a:lstStyle>
          <a:p>
            <a:pPr lvl="0"/>
            <a:r>
              <a:rPr lang="en-GB"/>
              <a:t>Insert subtitle</a:t>
            </a:r>
          </a:p>
        </p:txBody>
      </p:sp>
    </p:spTree>
    <p:extLst>
      <p:ext uri="{BB962C8B-B14F-4D97-AF65-F5344CB8AC3E}">
        <p14:creationId xmlns:p14="http://schemas.microsoft.com/office/powerpoint/2010/main" val="236158108"/>
      </p:ext>
    </p:extLst>
  </p:cSld>
  <p:clrMapOvr>
    <a:masterClrMapping/>
  </p:clrMapOvr>
  <p:extLst>
    <p:ext uri="{DCECCB84-F9BA-43D5-87BE-67443E8EF086}">
      <p15:sldGuideLst xmlns:p15="http://schemas.microsoft.com/office/powerpoint/2012/main">
        <p15:guide id="1" orient="horz" pos="2154" userDrawn="1">
          <p15:clr>
            <a:srgbClr val="FBAE40"/>
          </p15:clr>
        </p15:guide>
        <p15:guide id="2" pos="3829"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w. p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61D745-4C0B-0D25-7B3D-1CC17A008F2E}"/>
              </a:ext>
            </a:extLst>
          </p:cNvPr>
          <p:cNvSpPr/>
          <p:nvPr userDrawn="1"/>
        </p:nvSpPr>
        <p:spPr>
          <a:xfrm>
            <a:off x="8683924" y="5636639"/>
            <a:ext cx="3453440" cy="12023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40BFBD2-4B1F-8502-E510-463085792596}"/>
              </a:ext>
            </a:extLst>
          </p:cNvPr>
          <p:cNvSpPr/>
          <p:nvPr userDrawn="1"/>
        </p:nvSpPr>
        <p:spPr>
          <a:xfrm>
            <a:off x="-1" y="0"/>
            <a:ext cx="3183147" cy="1991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6">
            <a:extLst>
              <a:ext uri="{FF2B5EF4-FFF2-40B4-BE49-F238E27FC236}">
                <a16:creationId xmlns:a16="http://schemas.microsoft.com/office/drawing/2014/main" id="{48E0CAAB-AF19-833B-E845-5C6596BDFE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b="-2654"/>
          <a:stretch/>
        </p:blipFill>
        <p:spPr>
          <a:xfrm>
            <a:off x="5039676" y="923663"/>
            <a:ext cx="2188942" cy="2589959"/>
          </a:xfrm>
          <a:prstGeom prst="rect">
            <a:avLst/>
          </a:prstGeom>
        </p:spPr>
      </p:pic>
      <p:pic>
        <p:nvPicPr>
          <p:cNvPr id="17" name="Picture 16" descr="Text&#10;&#10;Description automatically generated">
            <a:extLst>
              <a:ext uri="{FF2B5EF4-FFF2-40B4-BE49-F238E27FC236}">
                <a16:creationId xmlns:a16="http://schemas.microsoft.com/office/drawing/2014/main" id="{B065ED2E-4260-575A-F45B-03A8E95983DC}"/>
              </a:ext>
            </a:extLst>
          </p:cNvPr>
          <p:cNvPicPr>
            <a:picLocks noChangeAspect="1"/>
          </p:cNvPicPr>
          <p:nvPr userDrawn="1"/>
        </p:nvPicPr>
        <p:blipFill>
          <a:blip r:embed="rId4"/>
          <a:stretch>
            <a:fillRect/>
          </a:stretch>
        </p:blipFill>
        <p:spPr>
          <a:xfrm>
            <a:off x="7851579" y="5481901"/>
            <a:ext cx="4293706" cy="900000"/>
          </a:xfrm>
          <a:prstGeom prst="rect">
            <a:avLst/>
          </a:prstGeom>
        </p:spPr>
      </p:pic>
      <p:grpSp>
        <p:nvGrpSpPr>
          <p:cNvPr id="18" name="Group 17">
            <a:extLst>
              <a:ext uri="{FF2B5EF4-FFF2-40B4-BE49-F238E27FC236}">
                <a16:creationId xmlns:a16="http://schemas.microsoft.com/office/drawing/2014/main" id="{3F50AAD4-7A31-7753-453E-7776431527A6}"/>
              </a:ext>
            </a:extLst>
          </p:cNvPr>
          <p:cNvGrpSpPr/>
          <p:nvPr userDrawn="1"/>
        </p:nvGrpSpPr>
        <p:grpSpPr>
          <a:xfrm flipH="1">
            <a:off x="5907975" y="-5373"/>
            <a:ext cx="6025835" cy="3424847"/>
            <a:chOff x="294558" y="168496"/>
            <a:chExt cx="7755040" cy="3886542"/>
          </a:xfrm>
          <a:gradFill>
            <a:gsLst>
              <a:gs pos="0">
                <a:srgbClr val="49BED8"/>
              </a:gs>
              <a:gs pos="50000">
                <a:srgbClr val="0092C3"/>
              </a:gs>
              <a:gs pos="100000">
                <a:srgbClr val="0069A9"/>
              </a:gs>
            </a:gsLst>
            <a:lin ang="0" scaled="1"/>
          </a:gradFill>
        </p:grpSpPr>
        <p:sp>
          <p:nvSpPr>
            <p:cNvPr id="19" name="Trapezoid 18">
              <a:extLst>
                <a:ext uri="{FF2B5EF4-FFF2-40B4-BE49-F238E27FC236}">
                  <a16:creationId xmlns:a16="http://schemas.microsoft.com/office/drawing/2014/main" id="{4FB81596-A12E-6D7F-4F52-AAA893F0D751}"/>
                </a:ext>
              </a:extLst>
            </p:cNvPr>
            <p:cNvSpPr/>
            <p:nvPr userDrawn="1"/>
          </p:nvSpPr>
          <p:spPr>
            <a:xfrm rot="16200000">
              <a:off x="-626654" y="1679692"/>
              <a:ext cx="3296558" cy="1454133"/>
            </a:xfrm>
            <a:prstGeom prst="trapezoid">
              <a:avLst>
                <a:gd name="adj" fmla="val 32179"/>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8">
              <a:extLst>
                <a:ext uri="{FF2B5EF4-FFF2-40B4-BE49-F238E27FC236}">
                  <a16:creationId xmlns:a16="http://schemas.microsoft.com/office/drawing/2014/main" id="{786C0C8D-491E-B4E8-26F8-FA18D21CBA41}"/>
                </a:ext>
              </a:extLst>
            </p:cNvPr>
            <p:cNvSpPr/>
            <p:nvPr userDrawn="1"/>
          </p:nvSpPr>
          <p:spPr>
            <a:xfrm rot="16200000">
              <a:off x="1936196" y="616708"/>
              <a:ext cx="2355746" cy="1459326"/>
            </a:xfrm>
            <a:custGeom>
              <a:avLst/>
              <a:gdLst>
                <a:gd name="connsiteX0" fmla="*/ 0 w 2329767"/>
                <a:gd name="connsiteY0" fmla="*/ 0 h 1454131"/>
                <a:gd name="connsiteX1" fmla="*/ 2329767 w 2329767"/>
                <a:gd name="connsiteY1" fmla="*/ 0 h 1454131"/>
                <a:gd name="connsiteX2" fmla="*/ 2329767 w 2329767"/>
                <a:gd name="connsiteY2" fmla="*/ 1454131 h 1454131"/>
                <a:gd name="connsiteX3" fmla="*/ 0 w 2329767"/>
                <a:gd name="connsiteY3" fmla="*/ 1454131 h 1454131"/>
                <a:gd name="connsiteX4" fmla="*/ 0 w 2329767"/>
                <a:gd name="connsiteY4" fmla="*/ 0 h 1454131"/>
                <a:gd name="connsiteX0" fmla="*/ 0 w 2329767"/>
                <a:gd name="connsiteY0" fmla="*/ 0 h 1459326"/>
                <a:gd name="connsiteX1" fmla="*/ 2329767 w 2329767"/>
                <a:gd name="connsiteY1" fmla="*/ 0 h 1459326"/>
                <a:gd name="connsiteX2" fmla="*/ 2329767 w 2329767"/>
                <a:gd name="connsiteY2" fmla="*/ 1454131 h 1459326"/>
                <a:gd name="connsiteX3" fmla="*/ 462396 w 2329767"/>
                <a:gd name="connsiteY3" fmla="*/ 1459326 h 1459326"/>
                <a:gd name="connsiteX4" fmla="*/ 0 w 2329767"/>
                <a:gd name="connsiteY4" fmla="*/ 0 h 1459326"/>
                <a:gd name="connsiteX0" fmla="*/ 0 w 2355746"/>
                <a:gd name="connsiteY0" fmla="*/ 10394 h 1459326"/>
                <a:gd name="connsiteX1" fmla="*/ 2355746 w 2355746"/>
                <a:gd name="connsiteY1" fmla="*/ 0 h 1459326"/>
                <a:gd name="connsiteX2" fmla="*/ 2355746 w 2355746"/>
                <a:gd name="connsiteY2" fmla="*/ 1454131 h 1459326"/>
                <a:gd name="connsiteX3" fmla="*/ 488375 w 2355746"/>
                <a:gd name="connsiteY3" fmla="*/ 1459326 h 1459326"/>
                <a:gd name="connsiteX4" fmla="*/ 0 w 2355746"/>
                <a:gd name="connsiteY4" fmla="*/ 10394 h 1459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746" h="1459326">
                  <a:moveTo>
                    <a:pt x="0" y="10394"/>
                  </a:moveTo>
                  <a:lnTo>
                    <a:pt x="2355746" y="0"/>
                  </a:lnTo>
                  <a:lnTo>
                    <a:pt x="2355746" y="1454131"/>
                  </a:lnTo>
                  <a:lnTo>
                    <a:pt x="488375" y="1459326"/>
                  </a:lnTo>
                  <a:lnTo>
                    <a:pt x="0" y="10394"/>
                  </a:ln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6DF668C4-B3A8-5EAD-365B-0E317B1FEE05}"/>
                </a:ext>
              </a:extLst>
            </p:cNvPr>
            <p:cNvSpPr/>
            <p:nvPr userDrawn="1"/>
          </p:nvSpPr>
          <p:spPr>
            <a:xfrm>
              <a:off x="4490032" y="168496"/>
              <a:ext cx="1454134" cy="3878013"/>
            </a:xfrm>
            <a:custGeom>
              <a:avLst/>
              <a:gdLst>
                <a:gd name="connsiteX0" fmla="*/ 0 w 1454134"/>
                <a:gd name="connsiteY0" fmla="*/ 0 h 2825635"/>
                <a:gd name="connsiteX1" fmla="*/ 1454134 w 1454134"/>
                <a:gd name="connsiteY1" fmla="*/ 0 h 2825635"/>
                <a:gd name="connsiteX2" fmla="*/ 1454134 w 1454134"/>
                <a:gd name="connsiteY2" fmla="*/ 2825635 h 2825635"/>
                <a:gd name="connsiteX3" fmla="*/ 0 w 1454134"/>
                <a:gd name="connsiteY3" fmla="*/ 2825635 h 2825635"/>
                <a:gd name="connsiteX4" fmla="*/ 0 w 1454134"/>
                <a:gd name="connsiteY4" fmla="*/ 0 h 2825635"/>
                <a:gd name="connsiteX0" fmla="*/ 0 w 1454134"/>
                <a:gd name="connsiteY0" fmla="*/ 0 h 3288030"/>
                <a:gd name="connsiteX1" fmla="*/ 1454134 w 1454134"/>
                <a:gd name="connsiteY1" fmla="*/ 0 h 3288030"/>
                <a:gd name="connsiteX2" fmla="*/ 1454134 w 1454134"/>
                <a:gd name="connsiteY2" fmla="*/ 2825635 h 3288030"/>
                <a:gd name="connsiteX3" fmla="*/ 10390 w 1454134"/>
                <a:gd name="connsiteY3" fmla="*/ 3288030 h 3288030"/>
                <a:gd name="connsiteX4" fmla="*/ 0 w 1454134"/>
                <a:gd name="connsiteY4" fmla="*/ 0 h 3288030"/>
                <a:gd name="connsiteX0" fmla="*/ 0 w 1454134"/>
                <a:gd name="connsiteY0" fmla="*/ 0 h 3288030"/>
                <a:gd name="connsiteX1" fmla="*/ 1454134 w 1454134"/>
                <a:gd name="connsiteY1" fmla="*/ 0 h 3288030"/>
                <a:gd name="connsiteX2" fmla="*/ 1454134 w 1454134"/>
                <a:gd name="connsiteY2" fmla="*/ 2904926 h 3288030"/>
                <a:gd name="connsiteX3" fmla="*/ 10390 w 1454134"/>
                <a:gd name="connsiteY3" fmla="*/ 3288030 h 3288030"/>
                <a:gd name="connsiteX4" fmla="*/ 0 w 1454134"/>
                <a:gd name="connsiteY4" fmla="*/ 0 h 3288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4134" h="3288030">
                  <a:moveTo>
                    <a:pt x="0" y="0"/>
                  </a:moveTo>
                  <a:lnTo>
                    <a:pt x="1454134" y="0"/>
                  </a:lnTo>
                  <a:lnTo>
                    <a:pt x="1454134" y="2904926"/>
                  </a:lnTo>
                  <a:lnTo>
                    <a:pt x="10390" y="3288030"/>
                  </a:lnTo>
                  <a:cubicBezTo>
                    <a:pt x="6927" y="2192020"/>
                    <a:pt x="3463" y="1096010"/>
                    <a:pt x="0" y="0"/>
                  </a:cubicBez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8">
              <a:extLst>
                <a:ext uri="{FF2B5EF4-FFF2-40B4-BE49-F238E27FC236}">
                  <a16:creationId xmlns:a16="http://schemas.microsoft.com/office/drawing/2014/main" id="{5B3F3581-BCB1-B081-83C0-3A59DD943B10}"/>
                </a:ext>
              </a:extLst>
            </p:cNvPr>
            <p:cNvSpPr/>
            <p:nvPr userDrawn="1"/>
          </p:nvSpPr>
          <p:spPr>
            <a:xfrm rot="16200000">
              <a:off x="6734344" y="24422"/>
              <a:ext cx="1171179" cy="1459329"/>
            </a:xfrm>
            <a:custGeom>
              <a:avLst/>
              <a:gdLst>
                <a:gd name="connsiteX0" fmla="*/ 0 w 2329767"/>
                <a:gd name="connsiteY0" fmla="*/ 0 h 1454131"/>
                <a:gd name="connsiteX1" fmla="*/ 2329767 w 2329767"/>
                <a:gd name="connsiteY1" fmla="*/ 0 h 1454131"/>
                <a:gd name="connsiteX2" fmla="*/ 2329767 w 2329767"/>
                <a:gd name="connsiteY2" fmla="*/ 1454131 h 1454131"/>
                <a:gd name="connsiteX3" fmla="*/ 0 w 2329767"/>
                <a:gd name="connsiteY3" fmla="*/ 1454131 h 1454131"/>
                <a:gd name="connsiteX4" fmla="*/ 0 w 2329767"/>
                <a:gd name="connsiteY4" fmla="*/ 0 h 1454131"/>
                <a:gd name="connsiteX0" fmla="*/ 0 w 2329767"/>
                <a:gd name="connsiteY0" fmla="*/ 0 h 1459326"/>
                <a:gd name="connsiteX1" fmla="*/ 2329767 w 2329767"/>
                <a:gd name="connsiteY1" fmla="*/ 0 h 1459326"/>
                <a:gd name="connsiteX2" fmla="*/ 2329767 w 2329767"/>
                <a:gd name="connsiteY2" fmla="*/ 1454131 h 1459326"/>
                <a:gd name="connsiteX3" fmla="*/ 462396 w 2329767"/>
                <a:gd name="connsiteY3" fmla="*/ 1459326 h 1459326"/>
                <a:gd name="connsiteX4" fmla="*/ 0 w 2329767"/>
                <a:gd name="connsiteY4" fmla="*/ 0 h 1459326"/>
                <a:gd name="connsiteX0" fmla="*/ 0 w 2355746"/>
                <a:gd name="connsiteY0" fmla="*/ 10394 h 1459326"/>
                <a:gd name="connsiteX1" fmla="*/ 2355746 w 2355746"/>
                <a:gd name="connsiteY1" fmla="*/ 0 h 1459326"/>
                <a:gd name="connsiteX2" fmla="*/ 2355746 w 2355746"/>
                <a:gd name="connsiteY2" fmla="*/ 1454131 h 1459326"/>
                <a:gd name="connsiteX3" fmla="*/ 488375 w 2355746"/>
                <a:gd name="connsiteY3" fmla="*/ 1459326 h 1459326"/>
                <a:gd name="connsiteX4" fmla="*/ 0 w 2355746"/>
                <a:gd name="connsiteY4" fmla="*/ 10394 h 1459326"/>
                <a:gd name="connsiteX0" fmla="*/ 0 w 2355746"/>
                <a:gd name="connsiteY0" fmla="*/ 10394 h 1459329"/>
                <a:gd name="connsiteX1" fmla="*/ 2355746 w 2355746"/>
                <a:gd name="connsiteY1" fmla="*/ 0 h 1459329"/>
                <a:gd name="connsiteX2" fmla="*/ 2355746 w 2355746"/>
                <a:gd name="connsiteY2" fmla="*/ 1454131 h 1459329"/>
                <a:gd name="connsiteX3" fmla="*/ 958643 w 2355746"/>
                <a:gd name="connsiteY3" fmla="*/ 1459329 h 1459329"/>
                <a:gd name="connsiteX4" fmla="*/ 0 w 2355746"/>
                <a:gd name="connsiteY4" fmla="*/ 10394 h 1459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746" h="1459329">
                  <a:moveTo>
                    <a:pt x="0" y="10394"/>
                  </a:moveTo>
                  <a:lnTo>
                    <a:pt x="2355746" y="0"/>
                  </a:lnTo>
                  <a:lnTo>
                    <a:pt x="2355746" y="1454131"/>
                  </a:lnTo>
                  <a:lnTo>
                    <a:pt x="958643" y="1459329"/>
                  </a:lnTo>
                  <a:lnTo>
                    <a:pt x="0" y="10394"/>
                  </a:ln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3" name="Picture Placeholder 49">
            <a:extLst>
              <a:ext uri="{FF2B5EF4-FFF2-40B4-BE49-F238E27FC236}">
                <a16:creationId xmlns:a16="http://schemas.microsoft.com/office/drawing/2014/main" id="{8A893829-1D0F-04DB-1805-6C75454635BF}"/>
              </a:ext>
            </a:extLst>
          </p:cNvPr>
          <p:cNvSpPr>
            <a:spLocks noGrp="1"/>
          </p:cNvSpPr>
          <p:nvPr>
            <p:ph type="pic" sz="quarter" idx="11"/>
          </p:nvPr>
        </p:nvSpPr>
        <p:spPr>
          <a:xfrm>
            <a:off x="11706" y="11449"/>
            <a:ext cx="4541499" cy="6804000"/>
          </a:xfrm>
          <a:prstGeom prst="rect">
            <a:avLst/>
          </a:prstGeom>
          <a:ln>
            <a:gradFill>
              <a:gsLst>
                <a:gs pos="0">
                  <a:srgbClr val="49BED8"/>
                </a:gs>
                <a:gs pos="50000">
                  <a:srgbClr val="0092C3"/>
                </a:gs>
                <a:gs pos="100000">
                  <a:srgbClr val="0069A9"/>
                </a:gs>
              </a:gsLst>
              <a:lin ang="5400000" scaled="1"/>
            </a:gradFill>
            <a:extLst>
              <a:ext uri="{C807C97D-BFC1-408E-A445-0C87EB9F89A2}">
                <ask:lineSketchStyleProps xmlns:ask="http://schemas.microsoft.com/office/drawing/2018/sketchyshapes" sd="1219033472">
                  <a:custGeom>
                    <a:avLst/>
                    <a:gdLst>
                      <a:gd name="connsiteX0" fmla="*/ 0 w 5419452"/>
                      <a:gd name="connsiteY0" fmla="*/ 0 h 3048442"/>
                      <a:gd name="connsiteX1" fmla="*/ 5419452 w 5419452"/>
                      <a:gd name="connsiteY1" fmla="*/ 0 h 3048442"/>
                      <a:gd name="connsiteX2" fmla="*/ 5419452 w 5419452"/>
                      <a:gd name="connsiteY2" fmla="*/ 3048442 h 3048442"/>
                      <a:gd name="connsiteX3" fmla="*/ 0 w 5419452"/>
                      <a:gd name="connsiteY3" fmla="*/ 3048442 h 3048442"/>
                      <a:gd name="connsiteX4" fmla="*/ 0 w 5419452"/>
                      <a:gd name="connsiteY4" fmla="*/ 0 h 3048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452" h="3048442" fill="none" extrusionOk="0">
                        <a:moveTo>
                          <a:pt x="0" y="0"/>
                        </a:moveTo>
                        <a:cubicBezTo>
                          <a:pt x="1729579" y="-49533"/>
                          <a:pt x="3347005" y="-14809"/>
                          <a:pt x="5419452" y="0"/>
                        </a:cubicBezTo>
                        <a:cubicBezTo>
                          <a:pt x="5507091" y="845967"/>
                          <a:pt x="5346773" y="2153693"/>
                          <a:pt x="5419452" y="3048442"/>
                        </a:cubicBezTo>
                        <a:cubicBezTo>
                          <a:pt x="3792750" y="3000211"/>
                          <a:pt x="1464550" y="3132897"/>
                          <a:pt x="0" y="3048442"/>
                        </a:cubicBezTo>
                        <a:cubicBezTo>
                          <a:pt x="-38581" y="2505400"/>
                          <a:pt x="63341" y="677300"/>
                          <a:pt x="0" y="0"/>
                        </a:cubicBezTo>
                        <a:close/>
                      </a:path>
                      <a:path w="5419452" h="3048442" stroke="0" extrusionOk="0">
                        <a:moveTo>
                          <a:pt x="0" y="0"/>
                        </a:moveTo>
                        <a:cubicBezTo>
                          <a:pt x="2307155" y="118645"/>
                          <a:pt x="3151725" y="116012"/>
                          <a:pt x="5419452" y="0"/>
                        </a:cubicBezTo>
                        <a:cubicBezTo>
                          <a:pt x="5286570" y="399103"/>
                          <a:pt x="5504403" y="2740417"/>
                          <a:pt x="5419452" y="3048442"/>
                        </a:cubicBezTo>
                        <a:cubicBezTo>
                          <a:pt x="3999795" y="3183042"/>
                          <a:pt x="2495604" y="2891246"/>
                          <a:pt x="0" y="3048442"/>
                        </a:cubicBezTo>
                        <a:cubicBezTo>
                          <a:pt x="-20187" y="2268267"/>
                          <a:pt x="-152480" y="1393131"/>
                          <a:pt x="0" y="0"/>
                        </a:cubicBezTo>
                        <a:close/>
                      </a:path>
                    </a:pathLst>
                  </a:custGeom>
                  <ask:type>
                    <ask:lineSketchNone/>
                  </ask:type>
                </ask:lineSketchStyleProps>
              </a:ext>
            </a:extLst>
          </a:ln>
          <a:effectLst/>
        </p:spPr>
        <p:txBody>
          <a:bodyPr/>
          <a:lstStyle/>
          <a:p>
            <a:endParaRPr lang="en-GB"/>
          </a:p>
        </p:txBody>
      </p:sp>
      <p:sp>
        <p:nvSpPr>
          <p:cNvPr id="12" name="Espace réservé de la date 3">
            <a:extLst>
              <a:ext uri="{FF2B5EF4-FFF2-40B4-BE49-F238E27FC236}">
                <a16:creationId xmlns:a16="http://schemas.microsoft.com/office/drawing/2014/main" id="{B4462941-55CC-D725-A35A-5E452BC72295}"/>
              </a:ext>
            </a:extLst>
          </p:cNvPr>
          <p:cNvSpPr>
            <a:spLocks noGrp="1"/>
          </p:cNvSpPr>
          <p:nvPr>
            <p:ph type="dt" sz="half" idx="10"/>
          </p:nvPr>
        </p:nvSpPr>
        <p:spPr>
          <a:xfrm>
            <a:off x="607935" y="6338695"/>
            <a:ext cx="2837021" cy="364111"/>
          </a:xfrm>
          <a:prstGeom prst="rect">
            <a:avLst/>
          </a:prstGeom>
        </p:spPr>
        <p:txBody>
          <a:bodyPr/>
          <a:lstStyle/>
          <a:p>
            <a:fld id="{20F12FE2-334E-FB44-9754-019C27704EA7}" type="datetimeFigureOut">
              <a:rPr lang="fr-FR" smtClean="0"/>
              <a:t>14/10/2024</a:t>
            </a:fld>
            <a:endParaRPr lang="fr-FR"/>
          </a:p>
        </p:txBody>
      </p:sp>
      <p:sp>
        <p:nvSpPr>
          <p:cNvPr id="2" name="TextBox 1">
            <a:extLst>
              <a:ext uri="{FF2B5EF4-FFF2-40B4-BE49-F238E27FC236}">
                <a16:creationId xmlns:a16="http://schemas.microsoft.com/office/drawing/2014/main" id="{9099775A-9C5A-20AF-8F4E-26F512C0130E}"/>
              </a:ext>
            </a:extLst>
          </p:cNvPr>
          <p:cNvSpPr txBox="1"/>
          <p:nvPr userDrawn="1"/>
        </p:nvSpPr>
        <p:spPr>
          <a:xfrm>
            <a:off x="7824155" y="6366176"/>
            <a:ext cx="4045789" cy="507831"/>
          </a:xfrm>
          <a:prstGeom prst="rect">
            <a:avLst/>
          </a:prstGeom>
          <a:noFill/>
        </p:spPr>
        <p:txBody>
          <a:bodyPr wrap="square" rtlCol="0">
            <a:spAutoFit/>
          </a:bodyPr>
          <a:lstStyle/>
          <a:p>
            <a:pPr algn="just"/>
            <a:r>
              <a:rPr lang="en-GB" sz="900"/>
              <a:t>Views and opinions expressed are however those of the author(s) only and do not necessarily reflect those of the European Union or CINEA. Neither the European Union nor the granting authority can be held responsible for them.</a:t>
            </a:r>
          </a:p>
        </p:txBody>
      </p:sp>
      <p:sp>
        <p:nvSpPr>
          <p:cNvPr id="8" name="Text Placeholder 7">
            <a:extLst>
              <a:ext uri="{FF2B5EF4-FFF2-40B4-BE49-F238E27FC236}">
                <a16:creationId xmlns:a16="http://schemas.microsoft.com/office/drawing/2014/main" id="{D6DA216B-51B7-B1C5-1B0D-763DEB311E35}"/>
              </a:ext>
            </a:extLst>
          </p:cNvPr>
          <p:cNvSpPr>
            <a:spLocks noGrp="1"/>
          </p:cNvSpPr>
          <p:nvPr>
            <p:ph type="body" sz="quarter" idx="12" hasCustomPrompt="1"/>
          </p:nvPr>
        </p:nvSpPr>
        <p:spPr>
          <a:xfrm>
            <a:off x="4806950" y="3668713"/>
            <a:ext cx="7126288" cy="1222375"/>
          </a:xfrm>
          <a:prstGeom prst="rect">
            <a:avLst/>
          </a:prstGeom>
        </p:spPr>
        <p:txBody>
          <a:bodyPr lIns="36000" tIns="36000" rIns="36000" bIns="36000" anchor="b" anchorCtr="0">
            <a:normAutofit/>
          </a:bodyPr>
          <a:lstStyle>
            <a:lvl1pPr marL="0" indent="0" algn="ctr">
              <a:buNone/>
              <a:defRPr sz="4400">
                <a:latin typeface="+mj-lt"/>
              </a:defRPr>
            </a:lvl1pPr>
          </a:lstStyle>
          <a:p>
            <a:pPr lvl="0"/>
            <a:r>
              <a:rPr lang="en-US"/>
              <a:t>Insert title</a:t>
            </a:r>
            <a:endParaRPr lang="en-GB"/>
          </a:p>
        </p:txBody>
      </p:sp>
      <p:sp>
        <p:nvSpPr>
          <p:cNvPr id="10" name="Text Placeholder 9">
            <a:extLst>
              <a:ext uri="{FF2B5EF4-FFF2-40B4-BE49-F238E27FC236}">
                <a16:creationId xmlns:a16="http://schemas.microsoft.com/office/drawing/2014/main" id="{16D10F76-003B-84EF-1619-BEF345B9D887}"/>
              </a:ext>
            </a:extLst>
          </p:cNvPr>
          <p:cNvSpPr>
            <a:spLocks noGrp="1"/>
          </p:cNvSpPr>
          <p:nvPr>
            <p:ph type="body" sz="quarter" idx="13" hasCustomPrompt="1"/>
          </p:nvPr>
        </p:nvSpPr>
        <p:spPr>
          <a:xfrm>
            <a:off x="4806950" y="4960938"/>
            <a:ext cx="7126288" cy="485775"/>
          </a:xfrm>
          <a:prstGeom prst="rect">
            <a:avLst/>
          </a:prstGeom>
        </p:spPr>
        <p:txBody>
          <a:bodyPr lIns="36000" tIns="0" rIns="36000" bIns="0" anchor="ctr" anchorCtr="0">
            <a:normAutofit/>
          </a:bodyPr>
          <a:lstStyle>
            <a:lvl1pPr marL="0" indent="0" algn="ctr">
              <a:buNone/>
              <a:defRPr sz="2400"/>
            </a:lvl1pPr>
          </a:lstStyle>
          <a:p>
            <a:pPr lvl="0"/>
            <a:r>
              <a:rPr lang="en-GB"/>
              <a:t>Insert subtitle</a:t>
            </a:r>
          </a:p>
        </p:txBody>
      </p:sp>
    </p:spTree>
    <p:extLst>
      <p:ext uri="{BB962C8B-B14F-4D97-AF65-F5344CB8AC3E}">
        <p14:creationId xmlns:p14="http://schemas.microsoft.com/office/powerpoint/2010/main" val="236158108"/>
      </p:ext>
    </p:extLst>
  </p:cSld>
  <p:clrMapOvr>
    <a:masterClrMapping/>
  </p:clrMapOvr>
  <p:extLst>
    <p:ext uri="{DCECCB84-F9BA-43D5-87BE-67443E8EF086}">
      <p15:sldGuideLst xmlns:p15="http://schemas.microsoft.com/office/powerpoint/2012/main">
        <p15:guide id="1" orient="horz" pos="2154" userDrawn="1">
          <p15:clr>
            <a:srgbClr val="FBAE40"/>
          </p15:clr>
        </p15:guide>
        <p15:guide id="2" pos="3829"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486430" y="405442"/>
            <a:ext cx="7185803" cy="1008259"/>
          </a:xfrm>
          <a:prstGeom prst="rect">
            <a:avLst/>
          </a:prstGeom>
        </p:spPr>
        <p:txBody>
          <a:bodyPr/>
          <a:lstStyle>
            <a:lvl1pPr>
              <a:defRPr/>
            </a:lvl1pPr>
          </a:lstStyle>
          <a:p>
            <a:r>
              <a:rPr lang="fr-FR" err="1"/>
              <a:t>Add</a:t>
            </a:r>
            <a:r>
              <a:rPr lang="fr-FR"/>
              <a:t> </a:t>
            </a:r>
            <a:r>
              <a:rPr lang="fr-FR" err="1"/>
              <a:t>your</a:t>
            </a:r>
            <a:r>
              <a:rPr lang="fr-FR"/>
              <a:t> </a:t>
            </a:r>
            <a:r>
              <a:rPr lang="fr-FR" err="1"/>
              <a:t>title</a:t>
            </a:r>
            <a:endParaRPr lang="fr-FR"/>
          </a:p>
        </p:txBody>
      </p:sp>
      <p:sp>
        <p:nvSpPr>
          <p:cNvPr id="3" name="Espace réservé du contenu 2"/>
          <p:cNvSpPr>
            <a:spLocks noGrp="1"/>
          </p:cNvSpPr>
          <p:nvPr>
            <p:ph idx="1" hasCustomPrompt="1"/>
          </p:nvPr>
        </p:nvSpPr>
        <p:spPr>
          <a:xfrm>
            <a:off x="607935" y="2001328"/>
            <a:ext cx="10942796" cy="4107819"/>
          </a:xfrm>
          <a:prstGeom prst="rect">
            <a:avLst/>
          </a:prstGeom>
        </p:spPr>
        <p:txBody>
          <a:bodyPr/>
          <a:lstStyle>
            <a:lvl1pPr>
              <a:defRPr/>
            </a:lvl1pPr>
            <a:lvl2pPr>
              <a:defRPr/>
            </a:lvl2pPr>
            <a:lvl3pPr>
              <a:defRPr/>
            </a:lvl3pPr>
            <a:lvl4pPr>
              <a:defRPr/>
            </a:lvl4pPr>
            <a:lvl5pPr>
              <a:defRPr/>
            </a:lvl5pPr>
          </a:lstStyle>
          <a:p>
            <a:pPr lvl="0"/>
            <a:r>
              <a:rPr lang="fr-FR"/>
              <a:t>Bullet </a:t>
            </a:r>
            <a:r>
              <a:rPr lang="fr-FR" err="1"/>
              <a:t>level</a:t>
            </a:r>
            <a:r>
              <a:rPr lang="fr-FR"/>
              <a:t> 1</a:t>
            </a:r>
          </a:p>
          <a:p>
            <a:pPr lvl="1"/>
            <a:r>
              <a:rPr lang="fr-FR"/>
              <a:t>Bullet </a:t>
            </a:r>
            <a:r>
              <a:rPr lang="fr-FR" err="1"/>
              <a:t>level</a:t>
            </a:r>
            <a:r>
              <a:rPr lang="fr-FR"/>
              <a:t> 2</a:t>
            </a:r>
          </a:p>
          <a:p>
            <a:pPr lvl="2"/>
            <a:r>
              <a:rPr lang="fr-FR"/>
              <a:t>Bullet </a:t>
            </a:r>
            <a:r>
              <a:rPr lang="fr-FR" err="1"/>
              <a:t>level</a:t>
            </a:r>
            <a:r>
              <a:rPr lang="fr-FR"/>
              <a:t> 3</a:t>
            </a:r>
          </a:p>
          <a:p>
            <a:pPr lvl="3"/>
            <a:r>
              <a:rPr lang="fr-FR" err="1"/>
              <a:t>Level</a:t>
            </a:r>
            <a:r>
              <a:rPr lang="fr-FR"/>
              <a:t> 4</a:t>
            </a:r>
          </a:p>
          <a:p>
            <a:pPr lvl="4"/>
            <a:r>
              <a:rPr lang="fr-FR" err="1"/>
              <a:t>Level</a:t>
            </a:r>
            <a:r>
              <a:rPr lang="fr-FR"/>
              <a:t> 5</a:t>
            </a:r>
          </a:p>
        </p:txBody>
      </p:sp>
      <p:sp>
        <p:nvSpPr>
          <p:cNvPr id="4" name="Espace réservé de la date 3"/>
          <p:cNvSpPr>
            <a:spLocks noGrp="1"/>
          </p:cNvSpPr>
          <p:nvPr>
            <p:ph type="dt" sz="half" idx="10"/>
          </p:nvPr>
        </p:nvSpPr>
        <p:spPr>
          <a:xfrm>
            <a:off x="607935" y="6338695"/>
            <a:ext cx="2837021" cy="364111"/>
          </a:xfrm>
          <a:prstGeom prst="rect">
            <a:avLst/>
          </a:prstGeom>
        </p:spPr>
        <p:txBody>
          <a:bodyPr/>
          <a:lstStyle/>
          <a:p>
            <a:fld id="{20F12FE2-334E-FB44-9754-019C27704EA7}" type="datetimeFigureOut">
              <a:rPr lang="fr-FR" smtClean="0"/>
              <a:t>14/10/2024</a:t>
            </a:fld>
            <a:endParaRPr lang="fr-FR"/>
          </a:p>
        </p:txBody>
      </p:sp>
      <p:sp>
        <p:nvSpPr>
          <p:cNvPr id="5" name="Espace réservé du pied de page 4"/>
          <p:cNvSpPr>
            <a:spLocks noGrp="1"/>
          </p:cNvSpPr>
          <p:nvPr>
            <p:ph type="ftr" sz="quarter" idx="11"/>
          </p:nvPr>
        </p:nvSpPr>
        <p:spPr>
          <a:xfrm>
            <a:off x="4154210" y="6338695"/>
            <a:ext cx="3850243" cy="364111"/>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13710" y="6338695"/>
            <a:ext cx="2837021" cy="364111"/>
          </a:xfrm>
          <a:prstGeom prst="rect">
            <a:avLst/>
          </a:prstGeom>
        </p:spPr>
        <p:txBody>
          <a:bodyPr/>
          <a:lstStyle/>
          <a:p>
            <a:fld id="{08AD1D82-D847-BF4C-962A-EC90F5E17400}" type="slidenum">
              <a:rPr lang="fr-FR" smtClean="0"/>
              <a:t>‹#›</a:t>
            </a:fld>
            <a:endParaRPr lang="fr-FR"/>
          </a:p>
        </p:txBody>
      </p:sp>
    </p:spTree>
    <p:extLst>
      <p:ext uri="{BB962C8B-B14F-4D97-AF65-F5344CB8AC3E}">
        <p14:creationId xmlns:p14="http://schemas.microsoft.com/office/powerpoint/2010/main" val="2497270803"/>
      </p:ext>
    </p:extLst>
  </p:cSld>
  <p:clrMapOvr>
    <a:masterClrMapping/>
  </p:clrMapOvr>
  <p:extLst>
    <p:ext uri="{DCECCB84-F9BA-43D5-87BE-67443E8EF086}">
      <p15:sldGuideLst xmlns:p15="http://schemas.microsoft.com/office/powerpoint/2012/main">
        <p15:guide id="1" orient="horz" pos="2154" userDrawn="1">
          <p15:clr>
            <a:srgbClr val="FBAE40"/>
          </p15:clr>
        </p15:guide>
        <p15:guide id="2" pos="3829"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hapter Sli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60450" y="4394660"/>
            <a:ext cx="10334864" cy="1358291"/>
          </a:xfrm>
          <a:prstGeom prst="rect">
            <a:avLst/>
          </a:prstGeom>
        </p:spPr>
        <p:txBody>
          <a:bodyPr anchor="t"/>
          <a:lstStyle>
            <a:lvl1pPr algn="l">
              <a:defRPr sz="4000" b="1" cap="all"/>
            </a:lvl1pPr>
          </a:lstStyle>
          <a:p>
            <a:r>
              <a:rPr lang="fr-FR" err="1"/>
              <a:t>Add</a:t>
            </a:r>
            <a:r>
              <a:rPr lang="fr-FR"/>
              <a:t> </a:t>
            </a:r>
            <a:r>
              <a:rPr lang="fr-FR" err="1"/>
              <a:t>your</a:t>
            </a:r>
            <a:r>
              <a:rPr lang="fr-FR"/>
              <a:t> </a:t>
            </a:r>
            <a:r>
              <a:rPr lang="fr-FR" err="1"/>
              <a:t>title</a:t>
            </a:r>
            <a:endParaRPr lang="fr-FR"/>
          </a:p>
        </p:txBody>
      </p:sp>
      <p:sp>
        <p:nvSpPr>
          <p:cNvPr id="3" name="Espace réservé du texte 2"/>
          <p:cNvSpPr>
            <a:spLocks noGrp="1"/>
          </p:cNvSpPr>
          <p:nvPr>
            <p:ph type="body" idx="1" hasCustomPrompt="1"/>
          </p:nvPr>
        </p:nvSpPr>
        <p:spPr>
          <a:xfrm>
            <a:off x="960450" y="2898639"/>
            <a:ext cx="10334864" cy="149602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err="1"/>
              <a:t>Add</a:t>
            </a:r>
            <a:r>
              <a:rPr lang="fr-FR"/>
              <a:t> </a:t>
            </a:r>
            <a:r>
              <a:rPr lang="fr-FR" err="1"/>
              <a:t>your</a:t>
            </a:r>
            <a:r>
              <a:rPr lang="fr-FR"/>
              <a:t> </a:t>
            </a:r>
            <a:r>
              <a:rPr lang="fr-FR" err="1"/>
              <a:t>subtitle</a:t>
            </a:r>
            <a:endParaRPr lang="fr-FR"/>
          </a:p>
        </p:txBody>
      </p:sp>
      <p:sp>
        <p:nvSpPr>
          <p:cNvPr id="4" name="Espace réservé de la date 3"/>
          <p:cNvSpPr>
            <a:spLocks noGrp="1"/>
          </p:cNvSpPr>
          <p:nvPr>
            <p:ph type="dt" sz="half" idx="10"/>
          </p:nvPr>
        </p:nvSpPr>
        <p:spPr>
          <a:xfrm>
            <a:off x="607935" y="6338695"/>
            <a:ext cx="2837021" cy="364111"/>
          </a:xfrm>
          <a:prstGeom prst="rect">
            <a:avLst/>
          </a:prstGeom>
        </p:spPr>
        <p:txBody>
          <a:bodyPr/>
          <a:lstStyle/>
          <a:p>
            <a:fld id="{20F12FE2-334E-FB44-9754-019C27704EA7}" type="datetimeFigureOut">
              <a:rPr lang="fr-FR" smtClean="0"/>
              <a:t>14/10/2024</a:t>
            </a:fld>
            <a:endParaRPr lang="fr-FR"/>
          </a:p>
        </p:txBody>
      </p:sp>
      <p:sp>
        <p:nvSpPr>
          <p:cNvPr id="5" name="Espace réservé du pied de page 4"/>
          <p:cNvSpPr>
            <a:spLocks noGrp="1"/>
          </p:cNvSpPr>
          <p:nvPr>
            <p:ph type="ftr" sz="quarter" idx="11"/>
          </p:nvPr>
        </p:nvSpPr>
        <p:spPr>
          <a:xfrm>
            <a:off x="4154210" y="6338695"/>
            <a:ext cx="3850243" cy="364111"/>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13710" y="6338695"/>
            <a:ext cx="2837021" cy="364111"/>
          </a:xfrm>
          <a:prstGeom prst="rect">
            <a:avLst/>
          </a:prstGeom>
        </p:spPr>
        <p:txBody>
          <a:bodyPr/>
          <a:lstStyle/>
          <a:p>
            <a:fld id="{08AD1D82-D847-BF4C-962A-EC90F5E17400}" type="slidenum">
              <a:rPr lang="fr-FR" smtClean="0"/>
              <a:t>‹#›</a:t>
            </a:fld>
            <a:endParaRPr lang="fr-FR"/>
          </a:p>
        </p:txBody>
      </p:sp>
    </p:spTree>
    <p:extLst>
      <p:ext uri="{BB962C8B-B14F-4D97-AF65-F5344CB8AC3E}">
        <p14:creationId xmlns:p14="http://schemas.microsoft.com/office/powerpoint/2010/main" val="657400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box sli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403468" y="273876"/>
            <a:ext cx="7351727" cy="1139825"/>
          </a:xfrm>
          <a:prstGeom prst="rect">
            <a:avLst/>
          </a:prstGeom>
        </p:spPr>
        <p:txBody>
          <a:bodyPr/>
          <a:lstStyle>
            <a:lvl1pPr>
              <a:defRPr/>
            </a:lvl1pPr>
          </a:lstStyle>
          <a:p>
            <a:r>
              <a:rPr lang="fr-FR" err="1"/>
              <a:t>Add</a:t>
            </a:r>
            <a:r>
              <a:rPr lang="fr-FR"/>
              <a:t> </a:t>
            </a:r>
            <a:r>
              <a:rPr lang="fr-FR" err="1"/>
              <a:t>your</a:t>
            </a:r>
            <a:r>
              <a:rPr lang="fr-FR"/>
              <a:t> </a:t>
            </a:r>
            <a:r>
              <a:rPr lang="fr-FR" err="1"/>
              <a:t>title</a:t>
            </a:r>
            <a:endParaRPr lang="fr-FR"/>
          </a:p>
        </p:txBody>
      </p:sp>
      <p:sp>
        <p:nvSpPr>
          <p:cNvPr id="3" name="Espace réservé du contenu 2"/>
          <p:cNvSpPr>
            <a:spLocks noGrp="1"/>
          </p:cNvSpPr>
          <p:nvPr>
            <p:ph sz="half" idx="1" hasCustomPrompt="1"/>
          </p:nvPr>
        </p:nvSpPr>
        <p:spPr>
          <a:xfrm>
            <a:off x="636757" y="1984075"/>
            <a:ext cx="4772007" cy="41076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This </a:t>
            </a:r>
            <a:r>
              <a:rPr lang="fr-FR" err="1"/>
              <a:t>is</a:t>
            </a:r>
            <a:r>
              <a:rPr lang="fr-FR"/>
              <a:t> </a:t>
            </a:r>
            <a:r>
              <a:rPr lang="fr-FR" err="1"/>
              <a:t>level</a:t>
            </a:r>
            <a:r>
              <a:rPr lang="fr-FR"/>
              <a:t> one in the </a:t>
            </a:r>
            <a:r>
              <a:rPr lang="fr-FR" err="1"/>
              <a:t>list</a:t>
            </a:r>
            <a:endParaRPr lang="fr-FR"/>
          </a:p>
          <a:p>
            <a:pPr lvl="1"/>
            <a:r>
              <a:rPr lang="fr-FR" err="1"/>
              <a:t>Level</a:t>
            </a:r>
            <a:r>
              <a:rPr lang="fr-FR"/>
              <a:t> 2</a:t>
            </a:r>
          </a:p>
          <a:p>
            <a:pPr lvl="2"/>
            <a:r>
              <a:rPr lang="fr-FR" err="1"/>
              <a:t>Level</a:t>
            </a:r>
            <a:r>
              <a:rPr lang="fr-FR"/>
              <a:t> 3</a:t>
            </a:r>
          </a:p>
          <a:p>
            <a:pPr lvl="3"/>
            <a:r>
              <a:rPr lang="fr-FR" err="1"/>
              <a:t>Level</a:t>
            </a:r>
            <a:r>
              <a:rPr lang="fr-FR"/>
              <a:t> 4</a:t>
            </a:r>
          </a:p>
          <a:p>
            <a:pPr lvl="4"/>
            <a:r>
              <a:rPr lang="fr-FR" err="1"/>
              <a:t>Level</a:t>
            </a:r>
            <a:r>
              <a:rPr lang="fr-FR"/>
              <a:t> 5</a:t>
            </a:r>
          </a:p>
        </p:txBody>
      </p:sp>
      <p:sp>
        <p:nvSpPr>
          <p:cNvPr id="4" name="Espace réservé du contenu 3"/>
          <p:cNvSpPr>
            <a:spLocks noGrp="1"/>
          </p:cNvSpPr>
          <p:nvPr>
            <p:ph sz="half" idx="2" hasCustomPrompt="1"/>
          </p:nvPr>
        </p:nvSpPr>
        <p:spPr>
          <a:xfrm>
            <a:off x="6770970" y="1984075"/>
            <a:ext cx="4773706" cy="4107657"/>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This </a:t>
            </a:r>
            <a:r>
              <a:rPr lang="fr-FR" err="1"/>
              <a:t>is</a:t>
            </a:r>
            <a:r>
              <a:rPr lang="fr-FR"/>
              <a:t> </a:t>
            </a:r>
            <a:r>
              <a:rPr lang="fr-FR" err="1"/>
              <a:t>level</a:t>
            </a:r>
            <a:r>
              <a:rPr lang="fr-FR"/>
              <a:t> one in the </a:t>
            </a:r>
            <a:r>
              <a:rPr lang="fr-FR" err="1"/>
              <a:t>list</a:t>
            </a:r>
            <a:endParaRPr lang="fr-FR"/>
          </a:p>
          <a:p>
            <a:pPr lvl="1"/>
            <a:r>
              <a:rPr lang="fr-FR" err="1"/>
              <a:t>Level</a:t>
            </a:r>
            <a:r>
              <a:rPr lang="fr-FR"/>
              <a:t> 2</a:t>
            </a:r>
          </a:p>
          <a:p>
            <a:pPr lvl="2"/>
            <a:r>
              <a:rPr lang="fr-FR" err="1"/>
              <a:t>Level</a:t>
            </a:r>
            <a:r>
              <a:rPr lang="fr-FR"/>
              <a:t> 3</a:t>
            </a:r>
          </a:p>
          <a:p>
            <a:pPr lvl="3"/>
            <a:r>
              <a:rPr lang="fr-FR" err="1"/>
              <a:t>Level</a:t>
            </a:r>
            <a:r>
              <a:rPr lang="fr-FR"/>
              <a:t> 4</a:t>
            </a:r>
          </a:p>
          <a:p>
            <a:pPr lvl="4"/>
            <a:r>
              <a:rPr lang="fr-FR" err="1"/>
              <a:t>Level</a:t>
            </a:r>
            <a:r>
              <a:rPr lang="fr-FR"/>
              <a:t> 5</a:t>
            </a:r>
          </a:p>
        </p:txBody>
      </p:sp>
      <p:sp>
        <p:nvSpPr>
          <p:cNvPr id="5" name="Espace réservé de la date 4"/>
          <p:cNvSpPr>
            <a:spLocks noGrp="1"/>
          </p:cNvSpPr>
          <p:nvPr>
            <p:ph type="dt" sz="half" idx="10"/>
          </p:nvPr>
        </p:nvSpPr>
        <p:spPr>
          <a:xfrm>
            <a:off x="607935" y="6338695"/>
            <a:ext cx="2837021" cy="364111"/>
          </a:xfrm>
          <a:prstGeom prst="rect">
            <a:avLst/>
          </a:prstGeom>
        </p:spPr>
        <p:txBody>
          <a:bodyPr/>
          <a:lstStyle/>
          <a:p>
            <a:fld id="{20F12FE2-334E-FB44-9754-019C27704EA7}" type="datetimeFigureOut">
              <a:rPr lang="fr-FR" smtClean="0"/>
              <a:t>14/10/2024</a:t>
            </a:fld>
            <a:endParaRPr lang="fr-FR"/>
          </a:p>
        </p:txBody>
      </p:sp>
      <p:sp>
        <p:nvSpPr>
          <p:cNvPr id="6" name="Espace réservé du pied de page 5"/>
          <p:cNvSpPr>
            <a:spLocks noGrp="1"/>
          </p:cNvSpPr>
          <p:nvPr>
            <p:ph type="ftr" sz="quarter" idx="11"/>
          </p:nvPr>
        </p:nvSpPr>
        <p:spPr>
          <a:xfrm>
            <a:off x="4154210" y="6338695"/>
            <a:ext cx="3850243" cy="364111"/>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713710" y="6338695"/>
            <a:ext cx="2837021" cy="364111"/>
          </a:xfrm>
          <a:prstGeom prst="rect">
            <a:avLst/>
          </a:prstGeom>
        </p:spPr>
        <p:txBody>
          <a:bodyPr/>
          <a:lstStyle/>
          <a:p>
            <a:fld id="{08AD1D82-D847-BF4C-962A-EC90F5E17400}" type="slidenum">
              <a:rPr lang="fr-FR" smtClean="0"/>
              <a:t>‹#›</a:t>
            </a:fld>
            <a:endParaRPr lang="fr-FR"/>
          </a:p>
        </p:txBody>
      </p:sp>
    </p:spTree>
    <p:extLst>
      <p:ext uri="{BB962C8B-B14F-4D97-AF65-F5344CB8AC3E}">
        <p14:creationId xmlns:p14="http://schemas.microsoft.com/office/powerpoint/2010/main" val="1760085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Two box slide wi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490762" y="273876"/>
            <a:ext cx="7177139" cy="1139825"/>
          </a:xfrm>
          <a:prstGeom prst="rect">
            <a:avLst/>
          </a:prstGeom>
        </p:spPr>
        <p:txBody>
          <a:bodyPr/>
          <a:lstStyle>
            <a:lvl1pPr>
              <a:defRPr>
                <a:solidFill>
                  <a:schemeClr val="tx1"/>
                </a:solidFill>
              </a:defRPr>
            </a:lvl1pPr>
          </a:lstStyle>
          <a:p>
            <a:r>
              <a:rPr lang="fr-FR" err="1"/>
              <a:t>Add</a:t>
            </a:r>
            <a:r>
              <a:rPr lang="fr-FR"/>
              <a:t> </a:t>
            </a:r>
            <a:r>
              <a:rPr lang="fr-FR" err="1"/>
              <a:t>your</a:t>
            </a:r>
            <a:r>
              <a:rPr lang="fr-FR"/>
              <a:t> </a:t>
            </a:r>
            <a:r>
              <a:rPr lang="fr-FR" err="1"/>
              <a:t>title</a:t>
            </a:r>
            <a:endParaRPr lang="fr-FR"/>
          </a:p>
        </p:txBody>
      </p:sp>
      <p:sp>
        <p:nvSpPr>
          <p:cNvPr id="3" name="Espace réservé du texte 2"/>
          <p:cNvSpPr>
            <a:spLocks noGrp="1"/>
          </p:cNvSpPr>
          <p:nvPr>
            <p:ph type="body" idx="1" hasCustomPrompt="1"/>
          </p:nvPr>
        </p:nvSpPr>
        <p:spPr>
          <a:xfrm>
            <a:off x="607934" y="2005299"/>
            <a:ext cx="5372187" cy="637985"/>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err="1"/>
              <a:t>Add</a:t>
            </a:r>
            <a:r>
              <a:rPr lang="fr-FR"/>
              <a:t> </a:t>
            </a:r>
            <a:r>
              <a:rPr lang="fr-FR" err="1"/>
              <a:t>your</a:t>
            </a:r>
            <a:r>
              <a:rPr lang="fr-FR"/>
              <a:t> header for </a:t>
            </a:r>
            <a:r>
              <a:rPr lang="fr-FR" err="1"/>
              <a:t>your</a:t>
            </a:r>
            <a:r>
              <a:rPr lang="fr-FR"/>
              <a:t> </a:t>
            </a:r>
            <a:r>
              <a:rPr lang="fr-FR" err="1"/>
              <a:t>list</a:t>
            </a:r>
            <a:endParaRPr lang="fr-FR"/>
          </a:p>
        </p:txBody>
      </p:sp>
      <p:sp>
        <p:nvSpPr>
          <p:cNvPr id="4" name="Espace réservé du contenu 3"/>
          <p:cNvSpPr>
            <a:spLocks noGrp="1"/>
          </p:cNvSpPr>
          <p:nvPr>
            <p:ph sz="half" idx="2" hasCustomPrompt="1"/>
          </p:nvPr>
        </p:nvSpPr>
        <p:spPr>
          <a:xfrm>
            <a:off x="607934" y="2643283"/>
            <a:ext cx="5372187" cy="359361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This </a:t>
            </a:r>
            <a:r>
              <a:rPr lang="fr-FR" err="1"/>
              <a:t>is</a:t>
            </a:r>
            <a:r>
              <a:rPr lang="fr-FR"/>
              <a:t> </a:t>
            </a:r>
            <a:r>
              <a:rPr lang="fr-FR" err="1"/>
              <a:t>level</a:t>
            </a:r>
            <a:r>
              <a:rPr lang="fr-FR"/>
              <a:t> one in the </a:t>
            </a:r>
            <a:r>
              <a:rPr lang="fr-FR" err="1"/>
              <a:t>list</a:t>
            </a:r>
            <a:endParaRPr lang="fr-FR"/>
          </a:p>
          <a:p>
            <a:pPr lvl="1"/>
            <a:r>
              <a:rPr lang="fr-FR" err="1"/>
              <a:t>Level</a:t>
            </a:r>
            <a:r>
              <a:rPr lang="fr-FR"/>
              <a:t> 2</a:t>
            </a:r>
          </a:p>
          <a:p>
            <a:pPr lvl="2"/>
            <a:r>
              <a:rPr lang="fr-FR" err="1"/>
              <a:t>Level</a:t>
            </a:r>
            <a:r>
              <a:rPr lang="fr-FR"/>
              <a:t> 3</a:t>
            </a:r>
          </a:p>
          <a:p>
            <a:pPr lvl="3"/>
            <a:r>
              <a:rPr lang="fr-FR" err="1"/>
              <a:t>Level</a:t>
            </a:r>
            <a:r>
              <a:rPr lang="fr-FR"/>
              <a:t> 4</a:t>
            </a:r>
          </a:p>
          <a:p>
            <a:pPr lvl="4"/>
            <a:r>
              <a:rPr lang="fr-FR" err="1"/>
              <a:t>Level</a:t>
            </a:r>
            <a:r>
              <a:rPr lang="fr-FR"/>
              <a:t> 5</a:t>
            </a:r>
          </a:p>
        </p:txBody>
      </p:sp>
      <p:sp>
        <p:nvSpPr>
          <p:cNvPr id="5" name="Espace réservé du texte 4"/>
          <p:cNvSpPr>
            <a:spLocks noGrp="1"/>
          </p:cNvSpPr>
          <p:nvPr>
            <p:ph type="body" sz="quarter" idx="3" hasCustomPrompt="1"/>
          </p:nvPr>
        </p:nvSpPr>
        <p:spPr>
          <a:xfrm>
            <a:off x="6176432" y="2005299"/>
            <a:ext cx="5374298" cy="637985"/>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err="1"/>
              <a:t>Add</a:t>
            </a:r>
            <a:r>
              <a:rPr lang="fr-FR"/>
              <a:t> </a:t>
            </a:r>
            <a:r>
              <a:rPr lang="fr-FR" err="1"/>
              <a:t>your</a:t>
            </a:r>
            <a:r>
              <a:rPr lang="fr-FR"/>
              <a:t> header for </a:t>
            </a:r>
            <a:r>
              <a:rPr lang="fr-FR" err="1"/>
              <a:t>your</a:t>
            </a:r>
            <a:r>
              <a:rPr lang="fr-FR"/>
              <a:t> </a:t>
            </a:r>
            <a:r>
              <a:rPr lang="fr-FR" err="1"/>
              <a:t>list</a:t>
            </a:r>
            <a:endParaRPr lang="fr-FR"/>
          </a:p>
        </p:txBody>
      </p:sp>
      <p:sp>
        <p:nvSpPr>
          <p:cNvPr id="6" name="Espace réservé du contenu 5"/>
          <p:cNvSpPr>
            <a:spLocks noGrp="1"/>
          </p:cNvSpPr>
          <p:nvPr>
            <p:ph sz="quarter" idx="4" hasCustomPrompt="1"/>
          </p:nvPr>
        </p:nvSpPr>
        <p:spPr>
          <a:xfrm>
            <a:off x="6176432" y="2643283"/>
            <a:ext cx="5374298" cy="359361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This </a:t>
            </a:r>
            <a:r>
              <a:rPr lang="fr-FR" err="1"/>
              <a:t>is</a:t>
            </a:r>
            <a:r>
              <a:rPr lang="fr-FR"/>
              <a:t> </a:t>
            </a:r>
            <a:r>
              <a:rPr lang="fr-FR" err="1"/>
              <a:t>level</a:t>
            </a:r>
            <a:r>
              <a:rPr lang="fr-FR"/>
              <a:t> one in the </a:t>
            </a:r>
            <a:r>
              <a:rPr lang="fr-FR" err="1"/>
              <a:t>list</a:t>
            </a:r>
            <a:endParaRPr lang="fr-FR"/>
          </a:p>
          <a:p>
            <a:pPr lvl="1"/>
            <a:r>
              <a:rPr lang="fr-FR" err="1"/>
              <a:t>Level</a:t>
            </a:r>
            <a:r>
              <a:rPr lang="fr-FR"/>
              <a:t> 2</a:t>
            </a:r>
          </a:p>
          <a:p>
            <a:pPr lvl="2"/>
            <a:r>
              <a:rPr lang="fr-FR" err="1"/>
              <a:t>Level</a:t>
            </a:r>
            <a:r>
              <a:rPr lang="fr-FR"/>
              <a:t> 3</a:t>
            </a:r>
          </a:p>
          <a:p>
            <a:pPr lvl="3"/>
            <a:r>
              <a:rPr lang="fr-FR" err="1"/>
              <a:t>Level</a:t>
            </a:r>
            <a:r>
              <a:rPr lang="fr-FR"/>
              <a:t> 4</a:t>
            </a:r>
          </a:p>
          <a:p>
            <a:pPr lvl="4"/>
            <a:r>
              <a:rPr lang="fr-FR" err="1"/>
              <a:t>Level</a:t>
            </a:r>
            <a:r>
              <a:rPr lang="fr-FR"/>
              <a:t> 5</a:t>
            </a:r>
          </a:p>
        </p:txBody>
      </p:sp>
      <p:sp>
        <p:nvSpPr>
          <p:cNvPr id="7" name="Espace réservé de la date 6"/>
          <p:cNvSpPr>
            <a:spLocks noGrp="1"/>
          </p:cNvSpPr>
          <p:nvPr>
            <p:ph type="dt" sz="half" idx="10"/>
          </p:nvPr>
        </p:nvSpPr>
        <p:spPr>
          <a:xfrm>
            <a:off x="607935" y="6338695"/>
            <a:ext cx="2837021" cy="364111"/>
          </a:xfrm>
          <a:prstGeom prst="rect">
            <a:avLst/>
          </a:prstGeom>
        </p:spPr>
        <p:txBody>
          <a:bodyPr/>
          <a:lstStyle/>
          <a:p>
            <a:fld id="{20F12FE2-334E-FB44-9754-019C27704EA7}" type="datetimeFigureOut">
              <a:rPr lang="fr-FR" smtClean="0"/>
              <a:t>14/10/2024</a:t>
            </a:fld>
            <a:endParaRPr lang="fr-FR"/>
          </a:p>
        </p:txBody>
      </p:sp>
      <p:sp>
        <p:nvSpPr>
          <p:cNvPr id="8" name="Espace réservé du pied de page 7"/>
          <p:cNvSpPr>
            <a:spLocks noGrp="1"/>
          </p:cNvSpPr>
          <p:nvPr>
            <p:ph type="ftr" sz="quarter" idx="11"/>
          </p:nvPr>
        </p:nvSpPr>
        <p:spPr>
          <a:xfrm>
            <a:off x="4154210" y="6338695"/>
            <a:ext cx="3850243" cy="364111"/>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8713710" y="6338695"/>
            <a:ext cx="2837021" cy="364111"/>
          </a:xfrm>
          <a:prstGeom prst="rect">
            <a:avLst/>
          </a:prstGeom>
        </p:spPr>
        <p:txBody>
          <a:bodyPr/>
          <a:lstStyle/>
          <a:p>
            <a:fld id="{08AD1D82-D847-BF4C-962A-EC90F5E17400}" type="slidenum">
              <a:rPr lang="fr-FR" smtClean="0"/>
              <a:t>‹#›</a:t>
            </a:fld>
            <a:endParaRPr lang="fr-FR"/>
          </a:p>
        </p:txBody>
      </p:sp>
    </p:spTree>
    <p:extLst>
      <p:ext uri="{BB962C8B-B14F-4D97-AF65-F5344CB8AC3E}">
        <p14:creationId xmlns:p14="http://schemas.microsoft.com/office/powerpoint/2010/main" val="2044183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473057" y="273876"/>
            <a:ext cx="7212549" cy="1139825"/>
          </a:xfrm>
          <a:prstGeom prst="rect">
            <a:avLst/>
          </a:prstGeom>
        </p:spPr>
        <p:txBody>
          <a:bodyPr/>
          <a:lstStyle>
            <a:lvl1pPr>
              <a:defRPr/>
            </a:lvl1pPr>
          </a:lstStyle>
          <a:p>
            <a:r>
              <a:rPr lang="fr-FR" err="1"/>
              <a:t>Add</a:t>
            </a:r>
            <a:r>
              <a:rPr lang="fr-FR"/>
              <a:t> </a:t>
            </a:r>
            <a:r>
              <a:rPr lang="fr-FR" err="1"/>
              <a:t>your</a:t>
            </a:r>
            <a:r>
              <a:rPr lang="fr-FR"/>
              <a:t> </a:t>
            </a:r>
            <a:r>
              <a:rPr lang="fr-FR" err="1"/>
              <a:t>title</a:t>
            </a:r>
            <a:endParaRPr lang="fr-FR"/>
          </a:p>
        </p:txBody>
      </p:sp>
      <p:sp>
        <p:nvSpPr>
          <p:cNvPr id="3" name="Espace réservé de la date 2"/>
          <p:cNvSpPr>
            <a:spLocks noGrp="1"/>
          </p:cNvSpPr>
          <p:nvPr>
            <p:ph type="dt" sz="half" idx="10"/>
          </p:nvPr>
        </p:nvSpPr>
        <p:spPr>
          <a:xfrm>
            <a:off x="607935" y="6338695"/>
            <a:ext cx="2837021" cy="364111"/>
          </a:xfrm>
          <a:prstGeom prst="rect">
            <a:avLst/>
          </a:prstGeom>
        </p:spPr>
        <p:txBody>
          <a:bodyPr/>
          <a:lstStyle/>
          <a:p>
            <a:fld id="{20F12FE2-334E-FB44-9754-019C27704EA7}" type="datetimeFigureOut">
              <a:rPr lang="fr-FR" smtClean="0"/>
              <a:t>14/10/2024</a:t>
            </a:fld>
            <a:endParaRPr lang="fr-FR"/>
          </a:p>
        </p:txBody>
      </p:sp>
      <p:sp>
        <p:nvSpPr>
          <p:cNvPr id="4" name="Espace réservé du pied de page 3"/>
          <p:cNvSpPr>
            <a:spLocks noGrp="1"/>
          </p:cNvSpPr>
          <p:nvPr>
            <p:ph type="ftr" sz="quarter" idx="11"/>
          </p:nvPr>
        </p:nvSpPr>
        <p:spPr>
          <a:xfrm>
            <a:off x="4154210" y="6338695"/>
            <a:ext cx="3850243" cy="364111"/>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8713710" y="6338695"/>
            <a:ext cx="2837021" cy="364111"/>
          </a:xfrm>
          <a:prstGeom prst="rect">
            <a:avLst/>
          </a:prstGeom>
        </p:spPr>
        <p:txBody>
          <a:bodyPr/>
          <a:lstStyle/>
          <a:p>
            <a:fld id="{08AD1D82-D847-BF4C-962A-EC90F5E17400}" type="slidenum">
              <a:rPr lang="fr-FR" smtClean="0"/>
              <a:t>‹#›</a:t>
            </a:fld>
            <a:endParaRPr lang="fr-FR"/>
          </a:p>
        </p:txBody>
      </p:sp>
    </p:spTree>
    <p:extLst>
      <p:ext uri="{BB962C8B-B14F-4D97-AF65-F5344CB8AC3E}">
        <p14:creationId xmlns:p14="http://schemas.microsoft.com/office/powerpoint/2010/main" val="2840654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7935" y="1984074"/>
            <a:ext cx="4000116" cy="430445"/>
          </a:xfrm>
          <a:prstGeom prst="rect">
            <a:avLst/>
          </a:prstGeom>
        </p:spPr>
        <p:txBody>
          <a:bodyPr anchor="b"/>
          <a:lstStyle>
            <a:lvl1pPr algn="l">
              <a:defRPr sz="2000" b="1"/>
            </a:lvl1pPr>
          </a:lstStyle>
          <a:p>
            <a:r>
              <a:rPr lang="fr-FR" err="1"/>
              <a:t>Add</a:t>
            </a:r>
            <a:r>
              <a:rPr lang="fr-FR"/>
              <a:t> </a:t>
            </a:r>
            <a:r>
              <a:rPr lang="fr-FR" err="1"/>
              <a:t>your</a:t>
            </a:r>
            <a:r>
              <a:rPr lang="fr-FR"/>
              <a:t> header</a:t>
            </a:r>
          </a:p>
        </p:txBody>
      </p:sp>
      <p:sp>
        <p:nvSpPr>
          <p:cNvPr id="3" name="Espace réservé du contenu 2"/>
          <p:cNvSpPr>
            <a:spLocks noGrp="1"/>
          </p:cNvSpPr>
          <p:nvPr>
            <p:ph idx="1" hasCustomPrompt="1"/>
          </p:nvPr>
        </p:nvSpPr>
        <p:spPr>
          <a:xfrm>
            <a:off x="4753700" y="1255702"/>
            <a:ext cx="6797030" cy="482591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This </a:t>
            </a:r>
            <a:r>
              <a:rPr lang="fr-FR" err="1"/>
              <a:t>is</a:t>
            </a:r>
            <a:r>
              <a:rPr lang="fr-FR"/>
              <a:t> </a:t>
            </a:r>
            <a:r>
              <a:rPr lang="fr-FR" err="1"/>
              <a:t>level</a:t>
            </a:r>
            <a:r>
              <a:rPr lang="fr-FR"/>
              <a:t> one in the </a:t>
            </a:r>
            <a:r>
              <a:rPr lang="fr-FR" err="1"/>
              <a:t>list</a:t>
            </a:r>
            <a:endParaRPr lang="fr-FR"/>
          </a:p>
          <a:p>
            <a:pPr lvl="1"/>
            <a:r>
              <a:rPr lang="fr-FR" err="1"/>
              <a:t>Level</a:t>
            </a:r>
            <a:r>
              <a:rPr lang="fr-FR"/>
              <a:t> 2</a:t>
            </a:r>
          </a:p>
          <a:p>
            <a:pPr lvl="2"/>
            <a:r>
              <a:rPr lang="fr-FR" err="1"/>
              <a:t>Level</a:t>
            </a:r>
            <a:r>
              <a:rPr lang="fr-FR"/>
              <a:t> 3</a:t>
            </a:r>
          </a:p>
          <a:p>
            <a:pPr lvl="3"/>
            <a:r>
              <a:rPr lang="fr-FR" err="1"/>
              <a:t>Level</a:t>
            </a:r>
            <a:r>
              <a:rPr lang="fr-FR"/>
              <a:t> 4</a:t>
            </a:r>
          </a:p>
          <a:p>
            <a:pPr lvl="4"/>
            <a:r>
              <a:rPr lang="fr-FR" err="1"/>
              <a:t>Level</a:t>
            </a:r>
            <a:r>
              <a:rPr lang="fr-FR"/>
              <a:t> 5</a:t>
            </a:r>
          </a:p>
        </p:txBody>
      </p:sp>
      <p:sp>
        <p:nvSpPr>
          <p:cNvPr id="4" name="Espace réservé du texte 3"/>
          <p:cNvSpPr>
            <a:spLocks noGrp="1"/>
          </p:cNvSpPr>
          <p:nvPr>
            <p:ph type="body" sz="half" idx="2" hasCustomPrompt="1"/>
          </p:nvPr>
        </p:nvSpPr>
        <p:spPr>
          <a:xfrm>
            <a:off x="607935" y="2414520"/>
            <a:ext cx="4000116" cy="36670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err="1"/>
              <a:t>Add</a:t>
            </a:r>
            <a:r>
              <a:rPr lang="fr-FR"/>
              <a:t> </a:t>
            </a:r>
            <a:r>
              <a:rPr lang="fr-FR" err="1"/>
              <a:t>text</a:t>
            </a:r>
            <a:r>
              <a:rPr lang="fr-FR"/>
              <a:t> </a:t>
            </a:r>
          </a:p>
        </p:txBody>
      </p:sp>
      <p:sp>
        <p:nvSpPr>
          <p:cNvPr id="5" name="Espace réservé de la date 4"/>
          <p:cNvSpPr>
            <a:spLocks noGrp="1"/>
          </p:cNvSpPr>
          <p:nvPr>
            <p:ph type="dt" sz="half" idx="10"/>
          </p:nvPr>
        </p:nvSpPr>
        <p:spPr>
          <a:xfrm>
            <a:off x="607935" y="6338695"/>
            <a:ext cx="2837021" cy="364111"/>
          </a:xfrm>
          <a:prstGeom prst="rect">
            <a:avLst/>
          </a:prstGeom>
        </p:spPr>
        <p:txBody>
          <a:bodyPr/>
          <a:lstStyle/>
          <a:p>
            <a:fld id="{20F12FE2-334E-FB44-9754-019C27704EA7}" type="datetimeFigureOut">
              <a:rPr lang="fr-FR" smtClean="0"/>
              <a:t>14/10/2024</a:t>
            </a:fld>
            <a:endParaRPr lang="fr-FR"/>
          </a:p>
        </p:txBody>
      </p:sp>
      <p:sp>
        <p:nvSpPr>
          <p:cNvPr id="6" name="Espace réservé du pied de page 5"/>
          <p:cNvSpPr>
            <a:spLocks noGrp="1"/>
          </p:cNvSpPr>
          <p:nvPr>
            <p:ph type="ftr" sz="quarter" idx="11"/>
          </p:nvPr>
        </p:nvSpPr>
        <p:spPr>
          <a:xfrm>
            <a:off x="4154210" y="6338695"/>
            <a:ext cx="3850243" cy="364111"/>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713710" y="6338695"/>
            <a:ext cx="2837021" cy="364111"/>
          </a:xfrm>
          <a:prstGeom prst="rect">
            <a:avLst/>
          </a:prstGeom>
        </p:spPr>
        <p:txBody>
          <a:bodyPr/>
          <a:lstStyle/>
          <a:p>
            <a:fld id="{08AD1D82-D847-BF4C-962A-EC90F5E17400}" type="slidenum">
              <a:rPr lang="fr-FR" smtClean="0"/>
              <a:t>‹#›</a:t>
            </a:fld>
            <a:endParaRPr lang="fr-FR"/>
          </a:p>
        </p:txBody>
      </p:sp>
    </p:spTree>
    <p:extLst>
      <p:ext uri="{BB962C8B-B14F-4D97-AF65-F5344CB8AC3E}">
        <p14:creationId xmlns:p14="http://schemas.microsoft.com/office/powerpoint/2010/main" val="168250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tctur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383184" y="4787265"/>
            <a:ext cx="7295198" cy="565164"/>
          </a:xfrm>
          <a:prstGeom prst="rect">
            <a:avLst/>
          </a:prstGeom>
        </p:spPr>
        <p:txBody>
          <a:bodyPr anchor="b"/>
          <a:lstStyle>
            <a:lvl1pPr algn="l">
              <a:defRPr sz="2000" b="1">
                <a:solidFill>
                  <a:schemeClr val="tx1"/>
                </a:solidFill>
              </a:defRPr>
            </a:lvl1pPr>
          </a:lstStyle>
          <a:p>
            <a:r>
              <a:rPr lang="fr-FR" err="1"/>
              <a:t>Add</a:t>
            </a:r>
            <a:r>
              <a:rPr lang="fr-FR"/>
              <a:t> </a:t>
            </a:r>
            <a:r>
              <a:rPr lang="fr-FR" err="1"/>
              <a:t>your</a:t>
            </a:r>
            <a:r>
              <a:rPr lang="fr-FR"/>
              <a:t> </a:t>
            </a:r>
            <a:r>
              <a:rPr lang="fr-FR" err="1"/>
              <a:t>title</a:t>
            </a:r>
            <a:endParaRPr lang="fr-FR"/>
          </a:p>
        </p:txBody>
      </p:sp>
      <p:sp>
        <p:nvSpPr>
          <p:cNvPr id="3" name="Espace réservé pour une image  2"/>
          <p:cNvSpPr>
            <a:spLocks noGrp="1"/>
          </p:cNvSpPr>
          <p:nvPr>
            <p:ph type="pic" idx="1"/>
          </p:nvPr>
        </p:nvSpPr>
        <p:spPr>
          <a:xfrm>
            <a:off x="2383184" y="611073"/>
            <a:ext cx="7295198" cy="410337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hasCustomPrompt="1"/>
          </p:nvPr>
        </p:nvSpPr>
        <p:spPr>
          <a:xfrm>
            <a:off x="2383184" y="5352429"/>
            <a:ext cx="7295198" cy="802626"/>
          </a:xfrm>
          <a:prstGeom prst="rect">
            <a:avLst/>
          </a:prstGeo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err="1"/>
              <a:t>Add</a:t>
            </a:r>
            <a:r>
              <a:rPr lang="fr-FR"/>
              <a:t> </a:t>
            </a:r>
            <a:r>
              <a:rPr lang="fr-FR" err="1"/>
              <a:t>text</a:t>
            </a:r>
            <a:r>
              <a:rPr lang="fr-FR"/>
              <a:t> as </a:t>
            </a:r>
            <a:r>
              <a:rPr lang="fr-FR" err="1"/>
              <a:t>you</a:t>
            </a:r>
            <a:r>
              <a:rPr lang="fr-FR"/>
              <a:t> </a:t>
            </a:r>
            <a:r>
              <a:rPr lang="fr-FR" err="1"/>
              <a:t>see</a:t>
            </a:r>
            <a:r>
              <a:rPr lang="fr-FR"/>
              <a:t> fit</a:t>
            </a:r>
          </a:p>
        </p:txBody>
      </p:sp>
      <p:sp>
        <p:nvSpPr>
          <p:cNvPr id="5" name="Espace réservé de la date 4"/>
          <p:cNvSpPr>
            <a:spLocks noGrp="1"/>
          </p:cNvSpPr>
          <p:nvPr>
            <p:ph type="dt" sz="half" idx="10"/>
          </p:nvPr>
        </p:nvSpPr>
        <p:spPr>
          <a:xfrm>
            <a:off x="607935" y="6338695"/>
            <a:ext cx="2837021" cy="364111"/>
          </a:xfrm>
          <a:prstGeom prst="rect">
            <a:avLst/>
          </a:prstGeom>
        </p:spPr>
        <p:txBody>
          <a:bodyPr/>
          <a:lstStyle/>
          <a:p>
            <a:fld id="{20F12FE2-334E-FB44-9754-019C27704EA7}" type="datetimeFigureOut">
              <a:rPr lang="fr-FR" smtClean="0"/>
              <a:t>14/10/2024</a:t>
            </a:fld>
            <a:endParaRPr lang="fr-FR"/>
          </a:p>
        </p:txBody>
      </p:sp>
      <p:sp>
        <p:nvSpPr>
          <p:cNvPr id="6" name="Espace réservé du pied de page 5"/>
          <p:cNvSpPr>
            <a:spLocks noGrp="1"/>
          </p:cNvSpPr>
          <p:nvPr>
            <p:ph type="ftr" sz="quarter" idx="11"/>
          </p:nvPr>
        </p:nvSpPr>
        <p:spPr>
          <a:xfrm>
            <a:off x="4154210" y="6338695"/>
            <a:ext cx="3850243" cy="364111"/>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713710" y="6338695"/>
            <a:ext cx="2837021" cy="364111"/>
          </a:xfrm>
          <a:prstGeom prst="rect">
            <a:avLst/>
          </a:prstGeom>
        </p:spPr>
        <p:txBody>
          <a:bodyPr/>
          <a:lstStyle/>
          <a:p>
            <a:fld id="{08AD1D82-D847-BF4C-962A-EC90F5E17400}" type="slidenum">
              <a:rPr lang="fr-FR" smtClean="0"/>
              <a:t>‹#›</a:t>
            </a:fld>
            <a:endParaRPr lang="fr-FR"/>
          </a:p>
        </p:txBody>
      </p:sp>
    </p:spTree>
    <p:extLst>
      <p:ext uri="{BB962C8B-B14F-4D97-AF65-F5344CB8AC3E}">
        <p14:creationId xmlns:p14="http://schemas.microsoft.com/office/powerpoint/2010/main" val="226174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7935" y="1984074"/>
            <a:ext cx="4000116" cy="430445"/>
          </a:xfrm>
          <a:prstGeom prst="rect">
            <a:avLst/>
          </a:prstGeom>
        </p:spPr>
        <p:txBody>
          <a:bodyPr anchor="b"/>
          <a:lstStyle>
            <a:lvl1pPr algn="l">
              <a:defRPr sz="2000" b="1"/>
            </a:lvl1pPr>
          </a:lstStyle>
          <a:p>
            <a:r>
              <a:rPr lang="fr-FR" err="1"/>
              <a:t>Add</a:t>
            </a:r>
            <a:r>
              <a:rPr lang="fr-FR"/>
              <a:t> </a:t>
            </a:r>
            <a:r>
              <a:rPr lang="fr-FR" err="1"/>
              <a:t>your</a:t>
            </a:r>
            <a:r>
              <a:rPr lang="fr-FR"/>
              <a:t> header</a:t>
            </a:r>
          </a:p>
        </p:txBody>
      </p:sp>
      <p:sp>
        <p:nvSpPr>
          <p:cNvPr id="3" name="Espace réservé du contenu 2"/>
          <p:cNvSpPr>
            <a:spLocks noGrp="1"/>
          </p:cNvSpPr>
          <p:nvPr>
            <p:ph idx="1" hasCustomPrompt="1"/>
          </p:nvPr>
        </p:nvSpPr>
        <p:spPr>
          <a:xfrm>
            <a:off x="4753700" y="1255702"/>
            <a:ext cx="6797030" cy="482591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This </a:t>
            </a:r>
            <a:r>
              <a:rPr lang="fr-FR" err="1"/>
              <a:t>is</a:t>
            </a:r>
            <a:r>
              <a:rPr lang="fr-FR"/>
              <a:t> </a:t>
            </a:r>
            <a:r>
              <a:rPr lang="fr-FR" err="1"/>
              <a:t>level</a:t>
            </a:r>
            <a:r>
              <a:rPr lang="fr-FR"/>
              <a:t> one in the </a:t>
            </a:r>
            <a:r>
              <a:rPr lang="fr-FR" err="1"/>
              <a:t>list</a:t>
            </a:r>
            <a:endParaRPr lang="fr-FR"/>
          </a:p>
          <a:p>
            <a:pPr lvl="1"/>
            <a:r>
              <a:rPr lang="fr-FR" err="1"/>
              <a:t>Level</a:t>
            </a:r>
            <a:r>
              <a:rPr lang="fr-FR"/>
              <a:t> 2</a:t>
            </a:r>
          </a:p>
          <a:p>
            <a:pPr lvl="2"/>
            <a:r>
              <a:rPr lang="fr-FR" err="1"/>
              <a:t>Level</a:t>
            </a:r>
            <a:r>
              <a:rPr lang="fr-FR"/>
              <a:t> 3</a:t>
            </a:r>
          </a:p>
          <a:p>
            <a:pPr lvl="3"/>
            <a:r>
              <a:rPr lang="fr-FR" err="1"/>
              <a:t>Level</a:t>
            </a:r>
            <a:r>
              <a:rPr lang="fr-FR"/>
              <a:t> 4</a:t>
            </a:r>
          </a:p>
          <a:p>
            <a:pPr lvl="4"/>
            <a:r>
              <a:rPr lang="fr-FR" err="1"/>
              <a:t>Level</a:t>
            </a:r>
            <a:r>
              <a:rPr lang="fr-FR"/>
              <a:t> 5</a:t>
            </a:r>
          </a:p>
        </p:txBody>
      </p:sp>
      <p:sp>
        <p:nvSpPr>
          <p:cNvPr id="4" name="Espace réservé du texte 3"/>
          <p:cNvSpPr>
            <a:spLocks noGrp="1"/>
          </p:cNvSpPr>
          <p:nvPr>
            <p:ph type="body" sz="half" idx="2" hasCustomPrompt="1"/>
          </p:nvPr>
        </p:nvSpPr>
        <p:spPr>
          <a:xfrm>
            <a:off x="607935" y="2414520"/>
            <a:ext cx="4000116" cy="36670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err="1"/>
              <a:t>Add</a:t>
            </a:r>
            <a:r>
              <a:rPr lang="fr-FR"/>
              <a:t> </a:t>
            </a:r>
            <a:r>
              <a:rPr lang="fr-FR" err="1"/>
              <a:t>text</a:t>
            </a:r>
            <a:r>
              <a:rPr lang="fr-FR"/>
              <a:t> </a:t>
            </a:r>
          </a:p>
        </p:txBody>
      </p:sp>
      <p:sp>
        <p:nvSpPr>
          <p:cNvPr id="5" name="Espace réservé de la date 4"/>
          <p:cNvSpPr>
            <a:spLocks noGrp="1"/>
          </p:cNvSpPr>
          <p:nvPr>
            <p:ph type="dt" sz="half" idx="10"/>
          </p:nvPr>
        </p:nvSpPr>
        <p:spPr>
          <a:xfrm>
            <a:off x="607935" y="6338695"/>
            <a:ext cx="2837021" cy="364111"/>
          </a:xfrm>
          <a:prstGeom prst="rect">
            <a:avLst/>
          </a:prstGeom>
        </p:spPr>
        <p:txBody>
          <a:bodyPr/>
          <a:lstStyle/>
          <a:p>
            <a:fld id="{695050A1-49E7-4D5D-B3A1-38538CE3EC6F}" type="datetime1">
              <a:rPr lang="fr-FR" smtClean="0"/>
              <a:t>14/10/2024</a:t>
            </a:fld>
            <a:endParaRPr lang="fr-FR"/>
          </a:p>
        </p:txBody>
      </p:sp>
      <p:sp>
        <p:nvSpPr>
          <p:cNvPr id="6" name="Espace réservé du pied de page 5"/>
          <p:cNvSpPr>
            <a:spLocks noGrp="1"/>
          </p:cNvSpPr>
          <p:nvPr>
            <p:ph type="ftr" sz="quarter" idx="11"/>
          </p:nvPr>
        </p:nvSpPr>
        <p:spPr>
          <a:xfrm>
            <a:off x="4154210" y="6338695"/>
            <a:ext cx="3850243" cy="364111"/>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713710" y="6338695"/>
            <a:ext cx="2837021" cy="364111"/>
          </a:xfrm>
          <a:prstGeom prst="rect">
            <a:avLst/>
          </a:prstGeom>
        </p:spPr>
        <p:txBody>
          <a:bodyPr/>
          <a:lstStyle/>
          <a:p>
            <a:fld id="{08AD1D82-D847-BF4C-962A-EC90F5E17400}" type="slidenum">
              <a:rPr lang="fr-FR" smtClean="0"/>
              <a:t>‹#›</a:t>
            </a:fld>
            <a:endParaRPr lang="fr-FR"/>
          </a:p>
        </p:txBody>
      </p:sp>
    </p:spTree>
    <p:extLst>
      <p:ext uri="{BB962C8B-B14F-4D97-AF65-F5344CB8AC3E}">
        <p14:creationId xmlns:p14="http://schemas.microsoft.com/office/powerpoint/2010/main" val="168250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4570203" y="369198"/>
            <a:ext cx="7295198" cy="565164"/>
          </a:xfrm>
          <a:prstGeom prst="rect">
            <a:avLst/>
          </a:prstGeom>
        </p:spPr>
        <p:txBody>
          <a:bodyPr anchor="b"/>
          <a:lstStyle>
            <a:lvl1pPr algn="r">
              <a:defRPr sz="2000" b="1">
                <a:solidFill>
                  <a:schemeClr val="tx1"/>
                </a:solidFill>
              </a:defRPr>
            </a:lvl1pPr>
          </a:lstStyle>
          <a:p>
            <a:r>
              <a:rPr lang="fr-FR" err="1"/>
              <a:t>Add</a:t>
            </a:r>
            <a:r>
              <a:rPr lang="fr-FR"/>
              <a:t> </a:t>
            </a:r>
            <a:r>
              <a:rPr lang="fr-FR" err="1"/>
              <a:t>text</a:t>
            </a:r>
            <a:r>
              <a:rPr lang="fr-FR"/>
              <a:t> if </a:t>
            </a:r>
            <a:r>
              <a:rPr lang="fr-FR" err="1"/>
              <a:t>desirable</a:t>
            </a:r>
            <a:endParaRPr lang="fr-FR"/>
          </a:p>
        </p:txBody>
      </p:sp>
      <p:sp>
        <p:nvSpPr>
          <p:cNvPr id="4" name="Espace réservé du texte 3"/>
          <p:cNvSpPr>
            <a:spLocks noGrp="1"/>
          </p:cNvSpPr>
          <p:nvPr>
            <p:ph type="body" sz="half" idx="2" hasCustomPrompt="1"/>
          </p:nvPr>
        </p:nvSpPr>
        <p:spPr>
          <a:xfrm>
            <a:off x="4570203" y="934362"/>
            <a:ext cx="7295198" cy="802626"/>
          </a:xfrm>
          <a:prstGeom prst="rect">
            <a:avLst/>
          </a:prstGeom>
        </p:spPr>
        <p:txBody>
          <a:bodyPr/>
          <a:lstStyle>
            <a:lvl1pPr marL="0" indent="0" algn="r">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err="1"/>
              <a:t>Add</a:t>
            </a:r>
            <a:r>
              <a:rPr lang="fr-FR"/>
              <a:t> more </a:t>
            </a:r>
            <a:r>
              <a:rPr lang="fr-FR" err="1"/>
              <a:t>text</a:t>
            </a:r>
            <a:r>
              <a:rPr lang="fr-FR"/>
              <a:t> if </a:t>
            </a:r>
            <a:r>
              <a:rPr lang="fr-FR" err="1"/>
              <a:t>desirable</a:t>
            </a:r>
            <a:endParaRPr lang="fr-FR"/>
          </a:p>
        </p:txBody>
      </p:sp>
      <p:sp>
        <p:nvSpPr>
          <p:cNvPr id="5" name="Espace réservé de la date 4"/>
          <p:cNvSpPr>
            <a:spLocks noGrp="1"/>
          </p:cNvSpPr>
          <p:nvPr>
            <p:ph type="dt" sz="half" idx="10"/>
          </p:nvPr>
        </p:nvSpPr>
        <p:spPr>
          <a:xfrm>
            <a:off x="607935" y="6338695"/>
            <a:ext cx="2837021" cy="364111"/>
          </a:xfrm>
          <a:prstGeom prst="rect">
            <a:avLst/>
          </a:prstGeom>
        </p:spPr>
        <p:txBody>
          <a:bodyPr/>
          <a:lstStyle/>
          <a:p>
            <a:fld id="{20F12FE2-334E-FB44-9754-019C27704EA7}" type="datetimeFigureOut">
              <a:rPr lang="fr-FR" smtClean="0"/>
              <a:t>14/10/2024</a:t>
            </a:fld>
            <a:endParaRPr lang="fr-FR"/>
          </a:p>
        </p:txBody>
      </p:sp>
      <p:sp>
        <p:nvSpPr>
          <p:cNvPr id="6" name="Espace réservé du pied de page 5"/>
          <p:cNvSpPr>
            <a:spLocks noGrp="1"/>
          </p:cNvSpPr>
          <p:nvPr>
            <p:ph type="ftr" sz="quarter" idx="11"/>
          </p:nvPr>
        </p:nvSpPr>
        <p:spPr>
          <a:xfrm>
            <a:off x="4154210" y="6338695"/>
            <a:ext cx="3850243" cy="364111"/>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713710" y="6338695"/>
            <a:ext cx="2837021" cy="364111"/>
          </a:xfrm>
          <a:prstGeom prst="rect">
            <a:avLst/>
          </a:prstGeom>
        </p:spPr>
        <p:txBody>
          <a:bodyPr/>
          <a:lstStyle/>
          <a:p>
            <a:fld id="{08AD1D82-D847-BF4C-962A-EC90F5E17400}" type="slidenum">
              <a:rPr lang="fr-FR" smtClean="0"/>
              <a:t>‹#›</a:t>
            </a:fld>
            <a:endParaRPr lang="fr-FR"/>
          </a:p>
        </p:txBody>
      </p:sp>
      <p:sp>
        <p:nvSpPr>
          <p:cNvPr id="22" name="Rectangle 21">
            <a:extLst>
              <a:ext uri="{FF2B5EF4-FFF2-40B4-BE49-F238E27FC236}">
                <a16:creationId xmlns:a16="http://schemas.microsoft.com/office/drawing/2014/main" id="{FC35D7EA-E61B-F991-4A7B-04419276757A}"/>
              </a:ext>
            </a:extLst>
          </p:cNvPr>
          <p:cNvSpPr/>
          <p:nvPr userDrawn="1"/>
        </p:nvSpPr>
        <p:spPr>
          <a:xfrm>
            <a:off x="8683924" y="5636639"/>
            <a:ext cx="3453440" cy="12023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23" name="Picture 22" descr="Text&#10;&#10;Description automatically generated">
            <a:extLst>
              <a:ext uri="{FF2B5EF4-FFF2-40B4-BE49-F238E27FC236}">
                <a16:creationId xmlns:a16="http://schemas.microsoft.com/office/drawing/2014/main" id="{BFDE521F-57DE-CCCC-8FDB-A97BEB6BE800}"/>
              </a:ext>
            </a:extLst>
          </p:cNvPr>
          <p:cNvPicPr>
            <a:picLocks noChangeAspect="1"/>
          </p:cNvPicPr>
          <p:nvPr userDrawn="1"/>
        </p:nvPicPr>
        <p:blipFill>
          <a:blip r:embed="rId2"/>
          <a:stretch>
            <a:fillRect/>
          </a:stretch>
        </p:blipFill>
        <p:spPr>
          <a:xfrm>
            <a:off x="7579151" y="5873364"/>
            <a:ext cx="4566134" cy="957103"/>
          </a:xfrm>
          <a:prstGeom prst="rect">
            <a:avLst/>
          </a:prstGeom>
        </p:spPr>
      </p:pic>
      <p:grpSp>
        <p:nvGrpSpPr>
          <p:cNvPr id="10" name="Group 9">
            <a:extLst>
              <a:ext uri="{FF2B5EF4-FFF2-40B4-BE49-F238E27FC236}">
                <a16:creationId xmlns:a16="http://schemas.microsoft.com/office/drawing/2014/main" id="{E1038BB3-7AE2-4ADB-CB23-503CDA8CDE82}"/>
              </a:ext>
            </a:extLst>
          </p:cNvPr>
          <p:cNvGrpSpPr/>
          <p:nvPr userDrawn="1"/>
        </p:nvGrpSpPr>
        <p:grpSpPr>
          <a:xfrm>
            <a:off x="1722304" y="1623468"/>
            <a:ext cx="8714056" cy="3592015"/>
            <a:chOff x="1722304" y="1623468"/>
            <a:chExt cx="8714056" cy="3592015"/>
          </a:xfrm>
        </p:grpSpPr>
        <p:grpSp>
          <p:nvGrpSpPr>
            <p:cNvPr id="9" name="Group 8">
              <a:extLst>
                <a:ext uri="{FF2B5EF4-FFF2-40B4-BE49-F238E27FC236}">
                  <a16:creationId xmlns:a16="http://schemas.microsoft.com/office/drawing/2014/main" id="{8670BE72-DC96-B77C-A9E6-404606238920}"/>
                </a:ext>
              </a:extLst>
            </p:cNvPr>
            <p:cNvGrpSpPr/>
            <p:nvPr userDrawn="1"/>
          </p:nvGrpSpPr>
          <p:grpSpPr>
            <a:xfrm>
              <a:off x="4095035" y="1623468"/>
              <a:ext cx="3960342" cy="2064103"/>
              <a:chOff x="4109697" y="2127291"/>
              <a:chExt cx="3960342" cy="2064103"/>
            </a:xfrm>
          </p:grpSpPr>
          <p:pic>
            <p:nvPicPr>
              <p:cNvPr id="24" name="Picture 23" descr="Logo, company name&#10;&#10;Description automatically generated">
                <a:extLst>
                  <a:ext uri="{FF2B5EF4-FFF2-40B4-BE49-F238E27FC236}">
                    <a16:creationId xmlns:a16="http://schemas.microsoft.com/office/drawing/2014/main" id="{924D0603-622E-B92F-511C-0402D0CB2E85}"/>
                  </a:ext>
                </a:extLst>
              </p:cNvPr>
              <p:cNvPicPr>
                <a:picLocks noChangeAspect="1"/>
              </p:cNvPicPr>
              <p:nvPr userDrawn="1"/>
            </p:nvPicPr>
            <p:blipFill rotWithShape="1">
              <a:blip r:embed="rId3"/>
              <a:srcRect l="12547" r="11414"/>
              <a:stretch/>
            </p:blipFill>
            <p:spPr>
              <a:xfrm>
                <a:off x="4109697" y="2248767"/>
                <a:ext cx="1820061" cy="1765165"/>
              </a:xfrm>
              <a:prstGeom prst="rect">
                <a:avLst/>
              </a:prstGeom>
            </p:spPr>
          </p:pic>
          <p:pic>
            <p:nvPicPr>
              <p:cNvPr id="25" name="Picture 24" descr="Logo&#10;&#10;Description automatically generated">
                <a:extLst>
                  <a:ext uri="{FF2B5EF4-FFF2-40B4-BE49-F238E27FC236}">
                    <a16:creationId xmlns:a16="http://schemas.microsoft.com/office/drawing/2014/main" id="{7A5E833D-2200-FA55-7A1A-079E6431ED4F}"/>
                  </a:ext>
                </a:extLst>
              </p:cNvPr>
              <p:cNvPicPr>
                <a:picLocks noChangeAspect="1"/>
              </p:cNvPicPr>
              <p:nvPr userDrawn="1"/>
            </p:nvPicPr>
            <p:blipFill rotWithShape="1">
              <a:blip r:embed="rId4"/>
              <a:srcRect l="27841" r="25891"/>
              <a:stretch/>
            </p:blipFill>
            <p:spPr>
              <a:xfrm>
                <a:off x="6250938" y="2127291"/>
                <a:ext cx="1819101" cy="2064103"/>
              </a:xfrm>
              <a:prstGeom prst="rect">
                <a:avLst/>
              </a:prstGeom>
            </p:spPr>
          </p:pic>
        </p:grpSp>
        <p:grpSp>
          <p:nvGrpSpPr>
            <p:cNvPr id="8" name="Group 7">
              <a:extLst>
                <a:ext uri="{FF2B5EF4-FFF2-40B4-BE49-F238E27FC236}">
                  <a16:creationId xmlns:a16="http://schemas.microsoft.com/office/drawing/2014/main" id="{F769CB30-8214-A17E-4934-09F7E5BEAD7B}"/>
                </a:ext>
              </a:extLst>
            </p:cNvPr>
            <p:cNvGrpSpPr/>
            <p:nvPr userDrawn="1"/>
          </p:nvGrpSpPr>
          <p:grpSpPr>
            <a:xfrm>
              <a:off x="1722304" y="1739028"/>
              <a:ext cx="8714056" cy="3233463"/>
              <a:chOff x="1722304" y="1739028"/>
              <a:chExt cx="8714056" cy="3233463"/>
            </a:xfrm>
          </p:grpSpPr>
          <p:grpSp>
            <p:nvGrpSpPr>
              <p:cNvPr id="3" name="Group 2">
                <a:extLst>
                  <a:ext uri="{FF2B5EF4-FFF2-40B4-BE49-F238E27FC236}">
                    <a16:creationId xmlns:a16="http://schemas.microsoft.com/office/drawing/2014/main" id="{9394122A-1418-985D-B1A5-770537FE9A01}"/>
                  </a:ext>
                </a:extLst>
              </p:cNvPr>
              <p:cNvGrpSpPr/>
              <p:nvPr userDrawn="1"/>
            </p:nvGrpSpPr>
            <p:grpSpPr>
              <a:xfrm>
                <a:off x="1722304" y="1739028"/>
                <a:ext cx="8714056" cy="1628169"/>
                <a:chOff x="1759000" y="2242851"/>
                <a:chExt cx="8714056" cy="1628169"/>
              </a:xfrm>
            </p:grpSpPr>
            <p:pic>
              <p:nvPicPr>
                <p:cNvPr id="26" name="Picture 25" descr="Logo, company name&#10;&#10;Description automatically generated">
                  <a:extLst>
                    <a:ext uri="{FF2B5EF4-FFF2-40B4-BE49-F238E27FC236}">
                      <a16:creationId xmlns:a16="http://schemas.microsoft.com/office/drawing/2014/main" id="{9920DCC0-7601-9538-0108-1D4C98CA5526}"/>
                    </a:ext>
                  </a:extLst>
                </p:cNvPr>
                <p:cNvPicPr>
                  <a:picLocks noChangeAspect="1"/>
                </p:cNvPicPr>
                <p:nvPr userDrawn="1"/>
              </p:nvPicPr>
              <p:blipFill>
                <a:blip r:embed="rId5"/>
                <a:stretch>
                  <a:fillRect/>
                </a:stretch>
              </p:blipFill>
              <p:spPr>
                <a:xfrm>
                  <a:off x="1759000" y="2391681"/>
                  <a:ext cx="2112576" cy="1479339"/>
                </a:xfrm>
                <a:prstGeom prst="rect">
                  <a:avLst/>
                </a:prstGeom>
              </p:spPr>
            </p:pic>
            <p:pic>
              <p:nvPicPr>
                <p:cNvPr id="27" name="Picture 26" descr="Logo&#10;&#10;Description automatically generated">
                  <a:extLst>
                    <a:ext uri="{FF2B5EF4-FFF2-40B4-BE49-F238E27FC236}">
                      <a16:creationId xmlns:a16="http://schemas.microsoft.com/office/drawing/2014/main" id="{AEA1ED08-139D-626F-C6BC-4D3703C87E4E}"/>
                    </a:ext>
                  </a:extLst>
                </p:cNvPr>
                <p:cNvPicPr>
                  <a:picLocks noChangeAspect="1"/>
                </p:cNvPicPr>
                <p:nvPr userDrawn="1"/>
              </p:nvPicPr>
              <p:blipFill rotWithShape="1">
                <a:blip r:embed="rId6"/>
                <a:srcRect l="11668" t="13235" r="10336" b="16475"/>
                <a:stretch/>
              </p:blipFill>
              <p:spPr>
                <a:xfrm>
                  <a:off x="8501389" y="2242851"/>
                  <a:ext cx="1971667" cy="1628169"/>
                </a:xfrm>
                <a:prstGeom prst="rect">
                  <a:avLst/>
                </a:prstGeom>
              </p:spPr>
            </p:pic>
          </p:grpSp>
          <p:grpSp>
            <p:nvGrpSpPr>
              <p:cNvPr id="11" name="Group 10">
                <a:extLst>
                  <a:ext uri="{FF2B5EF4-FFF2-40B4-BE49-F238E27FC236}">
                    <a16:creationId xmlns:a16="http://schemas.microsoft.com/office/drawing/2014/main" id="{10AF5C0B-FC7C-61C7-0007-EAC590E2476F}"/>
                  </a:ext>
                </a:extLst>
              </p:cNvPr>
              <p:cNvGrpSpPr/>
              <p:nvPr userDrawn="1"/>
            </p:nvGrpSpPr>
            <p:grpSpPr>
              <a:xfrm>
                <a:off x="2191846" y="4171051"/>
                <a:ext cx="7811355" cy="801440"/>
                <a:chOff x="2261593" y="4575721"/>
                <a:chExt cx="7811355" cy="801440"/>
              </a:xfrm>
            </p:grpSpPr>
            <p:pic>
              <p:nvPicPr>
                <p:cNvPr id="15" name="Picture 14" descr="A picture containing graphical user interface&#10;&#10;Description automatically generated">
                  <a:extLst>
                    <a:ext uri="{FF2B5EF4-FFF2-40B4-BE49-F238E27FC236}">
                      <a16:creationId xmlns:a16="http://schemas.microsoft.com/office/drawing/2014/main" id="{DD43040C-8D13-985B-7D56-E4BDD7C07FED}"/>
                    </a:ext>
                  </a:extLst>
                </p:cNvPr>
                <p:cNvPicPr>
                  <a:picLocks noChangeAspect="1"/>
                </p:cNvPicPr>
                <p:nvPr userDrawn="1"/>
              </p:nvPicPr>
              <p:blipFill>
                <a:blip r:embed="rId7"/>
                <a:stretch>
                  <a:fillRect/>
                </a:stretch>
              </p:blipFill>
              <p:spPr>
                <a:xfrm>
                  <a:off x="2261593" y="4575721"/>
                  <a:ext cx="2588443" cy="801440"/>
                </a:xfrm>
                <a:prstGeom prst="rect">
                  <a:avLst/>
                </a:prstGeom>
              </p:spPr>
            </p:pic>
            <p:pic>
              <p:nvPicPr>
                <p:cNvPr id="17" name="Picture 16" descr="Logo&#10;&#10;Description automatically generated with medium confidence">
                  <a:extLst>
                    <a:ext uri="{FF2B5EF4-FFF2-40B4-BE49-F238E27FC236}">
                      <a16:creationId xmlns:a16="http://schemas.microsoft.com/office/drawing/2014/main" id="{04D0D39F-29F2-9247-641C-6D1D63EE6F5B}"/>
                    </a:ext>
                  </a:extLst>
                </p:cNvPr>
                <p:cNvPicPr>
                  <a:picLocks noChangeAspect="1"/>
                </p:cNvPicPr>
                <p:nvPr userDrawn="1"/>
              </p:nvPicPr>
              <p:blipFill>
                <a:blip r:embed="rId8"/>
                <a:stretch>
                  <a:fillRect/>
                </a:stretch>
              </p:blipFill>
              <p:spPr>
                <a:xfrm>
                  <a:off x="7484506" y="4596099"/>
                  <a:ext cx="2588442" cy="760685"/>
                </a:xfrm>
                <a:prstGeom prst="rect">
                  <a:avLst/>
                </a:prstGeom>
              </p:spPr>
            </p:pic>
          </p:grpSp>
        </p:grpSp>
        <p:pic>
          <p:nvPicPr>
            <p:cNvPr id="13" name="Picture 12" descr="Logo&#10;&#10;Description automatically generated with low confidence">
              <a:extLst>
                <a:ext uri="{FF2B5EF4-FFF2-40B4-BE49-F238E27FC236}">
                  <a16:creationId xmlns:a16="http://schemas.microsoft.com/office/drawing/2014/main" id="{D8AE27BB-4690-8A26-AC27-D171F5EA2466}"/>
                </a:ext>
              </a:extLst>
            </p:cNvPr>
            <p:cNvPicPr>
              <a:picLocks noChangeAspect="1"/>
            </p:cNvPicPr>
            <p:nvPr userDrawn="1"/>
          </p:nvPicPr>
          <p:blipFill>
            <a:blip r:embed="rId9"/>
            <a:stretch>
              <a:fillRect/>
            </a:stretch>
          </p:blipFill>
          <p:spPr>
            <a:xfrm>
              <a:off x="5175901" y="3928058"/>
              <a:ext cx="1820061" cy="1287425"/>
            </a:xfrm>
            <a:prstGeom prst="rect">
              <a:avLst/>
            </a:prstGeom>
          </p:spPr>
        </p:pic>
      </p:grpSp>
    </p:spTree>
    <p:extLst>
      <p:ext uri="{BB962C8B-B14F-4D97-AF65-F5344CB8AC3E}">
        <p14:creationId xmlns:p14="http://schemas.microsoft.com/office/powerpoint/2010/main" val="34621414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92228F27-94EE-4736-A2DE-9407297A0327}"/>
              </a:ext>
            </a:extLst>
          </p:cNvPr>
          <p:cNvGrpSpPr/>
          <p:nvPr userDrawn="1"/>
        </p:nvGrpSpPr>
        <p:grpSpPr>
          <a:xfrm>
            <a:off x="3633956" y="363293"/>
            <a:ext cx="4905854" cy="1441138"/>
            <a:chOff x="3633956" y="363293"/>
            <a:chExt cx="4905854" cy="1441138"/>
          </a:xfrm>
        </p:grpSpPr>
        <p:pic>
          <p:nvPicPr>
            <p:cNvPr id="15" name="Picture 14" descr="Logo&#10;&#10;Description automatically generated">
              <a:extLst>
                <a:ext uri="{FF2B5EF4-FFF2-40B4-BE49-F238E27FC236}">
                  <a16:creationId xmlns:a16="http://schemas.microsoft.com/office/drawing/2014/main" id="{F641E8E1-F5DB-7719-9241-06592341504B}"/>
                </a:ext>
              </a:extLst>
            </p:cNvPr>
            <p:cNvPicPr>
              <a:picLocks noChangeAspect="1"/>
            </p:cNvPicPr>
            <p:nvPr userDrawn="1"/>
          </p:nvPicPr>
          <p:blipFill rotWithShape="1">
            <a:blip r:embed="rId2"/>
            <a:srcRect b="34047"/>
            <a:stretch/>
          </p:blipFill>
          <p:spPr>
            <a:xfrm>
              <a:off x="3633956" y="363293"/>
              <a:ext cx="1835638" cy="1396217"/>
            </a:xfrm>
            <a:prstGeom prst="rect">
              <a:avLst/>
            </a:prstGeom>
          </p:spPr>
        </p:pic>
        <p:pic>
          <p:nvPicPr>
            <p:cNvPr id="17" name="Picture 16" descr="Logo&#10;&#10;Description automatically generated">
              <a:extLst>
                <a:ext uri="{FF2B5EF4-FFF2-40B4-BE49-F238E27FC236}">
                  <a16:creationId xmlns:a16="http://schemas.microsoft.com/office/drawing/2014/main" id="{1C414F38-B5B9-E3E9-24BD-D492B1B867C6}"/>
                </a:ext>
              </a:extLst>
            </p:cNvPr>
            <p:cNvPicPr>
              <a:picLocks noChangeAspect="1"/>
            </p:cNvPicPr>
            <p:nvPr userDrawn="1"/>
          </p:nvPicPr>
          <p:blipFill rotWithShape="1">
            <a:blip r:embed="rId2"/>
            <a:srcRect t="66463" b="-2104"/>
            <a:stretch/>
          </p:blipFill>
          <p:spPr>
            <a:xfrm>
              <a:off x="5157015" y="413979"/>
              <a:ext cx="3382795" cy="1390452"/>
            </a:xfrm>
            <a:prstGeom prst="rect">
              <a:avLst/>
            </a:prstGeom>
          </p:spPr>
        </p:pic>
      </p:grpSp>
      <p:sp>
        <p:nvSpPr>
          <p:cNvPr id="4" name="Espace réservé de la date 3"/>
          <p:cNvSpPr>
            <a:spLocks noGrp="1"/>
          </p:cNvSpPr>
          <p:nvPr>
            <p:ph type="dt" sz="half" idx="10"/>
          </p:nvPr>
        </p:nvSpPr>
        <p:spPr>
          <a:xfrm>
            <a:off x="607935" y="6338695"/>
            <a:ext cx="2837021" cy="364111"/>
          </a:xfrm>
          <a:prstGeom prst="rect">
            <a:avLst/>
          </a:prstGeom>
        </p:spPr>
        <p:txBody>
          <a:bodyPr/>
          <a:lstStyle/>
          <a:p>
            <a:fld id="{20F12FE2-334E-FB44-9754-019C27704EA7}" type="datetimeFigureOut">
              <a:rPr lang="fr-FR" smtClean="0"/>
              <a:t>14/10/2024</a:t>
            </a:fld>
            <a:endParaRPr lang="fr-FR"/>
          </a:p>
        </p:txBody>
      </p:sp>
      <p:sp useBgFill="1">
        <p:nvSpPr>
          <p:cNvPr id="8" name="Rectangle 7">
            <a:extLst>
              <a:ext uri="{FF2B5EF4-FFF2-40B4-BE49-F238E27FC236}">
                <a16:creationId xmlns:a16="http://schemas.microsoft.com/office/drawing/2014/main" id="{7737A431-3EC7-954B-5266-916049E482A8}"/>
              </a:ext>
            </a:extLst>
          </p:cNvPr>
          <p:cNvSpPr/>
          <p:nvPr userDrawn="1"/>
        </p:nvSpPr>
        <p:spPr>
          <a:xfrm>
            <a:off x="-1" y="0"/>
            <a:ext cx="3216047" cy="1922698"/>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useBgFill="1">
        <p:nvSpPr>
          <p:cNvPr id="6" name="Rectangle 5">
            <a:extLst>
              <a:ext uri="{FF2B5EF4-FFF2-40B4-BE49-F238E27FC236}">
                <a16:creationId xmlns:a16="http://schemas.microsoft.com/office/drawing/2014/main" id="{5C8D21A3-24D6-4B5A-C9CD-25FAAFD2A3BA}"/>
              </a:ext>
            </a:extLst>
          </p:cNvPr>
          <p:cNvSpPr/>
          <p:nvPr userDrawn="1"/>
        </p:nvSpPr>
        <p:spPr>
          <a:xfrm>
            <a:off x="9832158" y="6259398"/>
            <a:ext cx="2326506" cy="561223"/>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Picture 10" descr="Graphical user interface, text, email&#10;&#10;Description automatically generated">
            <a:extLst>
              <a:ext uri="{FF2B5EF4-FFF2-40B4-BE49-F238E27FC236}">
                <a16:creationId xmlns:a16="http://schemas.microsoft.com/office/drawing/2014/main" id="{AE3003BE-71ED-550D-1567-09850BFD49E4}"/>
              </a:ext>
            </a:extLst>
          </p:cNvPr>
          <p:cNvPicPr>
            <a:picLocks noChangeAspect="1"/>
          </p:cNvPicPr>
          <p:nvPr userDrawn="1"/>
        </p:nvPicPr>
        <p:blipFill>
          <a:blip r:embed="rId3"/>
          <a:stretch>
            <a:fillRect/>
          </a:stretch>
        </p:blipFill>
        <p:spPr>
          <a:xfrm>
            <a:off x="7863692" y="5506557"/>
            <a:ext cx="4293707" cy="900000"/>
          </a:xfrm>
          <a:prstGeom prst="rect">
            <a:avLst/>
          </a:prstGeom>
        </p:spPr>
      </p:pic>
      <p:sp>
        <p:nvSpPr>
          <p:cNvPr id="5" name="TextBox 4">
            <a:extLst>
              <a:ext uri="{FF2B5EF4-FFF2-40B4-BE49-F238E27FC236}">
                <a16:creationId xmlns:a16="http://schemas.microsoft.com/office/drawing/2014/main" id="{E711CE61-F5D8-4E82-2A72-61E83017BDE2}"/>
              </a:ext>
            </a:extLst>
          </p:cNvPr>
          <p:cNvSpPr txBox="1"/>
          <p:nvPr userDrawn="1"/>
        </p:nvSpPr>
        <p:spPr>
          <a:xfrm>
            <a:off x="7824155" y="6366176"/>
            <a:ext cx="4045789" cy="507831"/>
          </a:xfrm>
          <a:prstGeom prst="rect">
            <a:avLst/>
          </a:prstGeom>
          <a:noFill/>
        </p:spPr>
        <p:txBody>
          <a:bodyPr wrap="square" rtlCol="0">
            <a:spAutoFit/>
          </a:bodyPr>
          <a:lstStyle/>
          <a:p>
            <a:pPr algn="just"/>
            <a:r>
              <a:rPr lang="en-GB" sz="900"/>
              <a:t>Views and opinions expressed are however those of the author(s) only and do not necessarily reflect those of the European Union or CINEA. Neither the European Union nor the granting authority can be held responsible for them.</a:t>
            </a:r>
          </a:p>
        </p:txBody>
      </p:sp>
      <p:sp>
        <p:nvSpPr>
          <p:cNvPr id="7" name="Text Placeholder 7">
            <a:extLst>
              <a:ext uri="{FF2B5EF4-FFF2-40B4-BE49-F238E27FC236}">
                <a16:creationId xmlns:a16="http://schemas.microsoft.com/office/drawing/2014/main" id="{A9930F58-CFB3-5713-DCAE-2E5106F6A90E}"/>
              </a:ext>
            </a:extLst>
          </p:cNvPr>
          <p:cNvSpPr>
            <a:spLocks noGrp="1"/>
          </p:cNvSpPr>
          <p:nvPr>
            <p:ph type="body" sz="quarter" idx="12" hasCustomPrompt="1"/>
          </p:nvPr>
        </p:nvSpPr>
        <p:spPr>
          <a:xfrm>
            <a:off x="2524020" y="2807808"/>
            <a:ext cx="7126288" cy="1222375"/>
          </a:xfrm>
          <a:prstGeom prst="rect">
            <a:avLst/>
          </a:prstGeom>
        </p:spPr>
        <p:txBody>
          <a:bodyPr lIns="36000" tIns="36000" rIns="36000" bIns="36000" anchor="b" anchorCtr="0">
            <a:normAutofit/>
          </a:bodyPr>
          <a:lstStyle>
            <a:lvl1pPr marL="0" indent="0" algn="ctr">
              <a:buNone/>
              <a:defRPr sz="4400">
                <a:latin typeface="+mj-lt"/>
              </a:defRPr>
            </a:lvl1pPr>
          </a:lstStyle>
          <a:p>
            <a:pPr lvl="0"/>
            <a:r>
              <a:rPr lang="en-US"/>
              <a:t>Insert title</a:t>
            </a:r>
            <a:endParaRPr lang="en-GB"/>
          </a:p>
        </p:txBody>
      </p:sp>
      <p:sp>
        <p:nvSpPr>
          <p:cNvPr id="9" name="Text Placeholder 9">
            <a:extLst>
              <a:ext uri="{FF2B5EF4-FFF2-40B4-BE49-F238E27FC236}">
                <a16:creationId xmlns:a16="http://schemas.microsoft.com/office/drawing/2014/main" id="{6CA45841-38F7-1300-4F0A-06170512EAA4}"/>
              </a:ext>
            </a:extLst>
          </p:cNvPr>
          <p:cNvSpPr>
            <a:spLocks noGrp="1"/>
          </p:cNvSpPr>
          <p:nvPr>
            <p:ph type="body" sz="quarter" idx="13" hasCustomPrompt="1"/>
          </p:nvPr>
        </p:nvSpPr>
        <p:spPr>
          <a:xfrm>
            <a:off x="2524020" y="4056900"/>
            <a:ext cx="7126288" cy="485775"/>
          </a:xfrm>
          <a:prstGeom prst="rect">
            <a:avLst/>
          </a:prstGeom>
        </p:spPr>
        <p:txBody>
          <a:bodyPr lIns="36000" tIns="0" rIns="36000" bIns="0" anchor="ctr" anchorCtr="0">
            <a:normAutofit/>
          </a:bodyPr>
          <a:lstStyle>
            <a:lvl1pPr marL="0" indent="0" algn="ctr">
              <a:buNone/>
              <a:defRPr sz="2400"/>
            </a:lvl1pPr>
          </a:lstStyle>
          <a:p>
            <a:pPr lvl="0"/>
            <a:r>
              <a:rPr lang="en-GB"/>
              <a:t>Insert subtitle</a:t>
            </a:r>
          </a:p>
        </p:txBody>
      </p:sp>
    </p:spTree>
    <p:extLst>
      <p:ext uri="{BB962C8B-B14F-4D97-AF65-F5344CB8AC3E}">
        <p14:creationId xmlns:p14="http://schemas.microsoft.com/office/powerpoint/2010/main" val="722900671"/>
      </p:ext>
    </p:extLst>
  </p:cSld>
  <p:clrMapOvr>
    <a:masterClrMapping/>
  </p:clrMapOvr>
  <p:extLst>
    <p:ext uri="{DCECCB84-F9BA-43D5-87BE-67443E8EF086}">
      <p15:sldGuideLst xmlns:p15="http://schemas.microsoft.com/office/powerpoint/2012/main">
        <p15:guide id="1" orient="horz" pos="2154" userDrawn="1">
          <p15:clr>
            <a:srgbClr val="FBAE40"/>
          </p15:clr>
        </p15:guide>
        <p15:guide id="2" pos="382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w. pic">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07935" y="6338695"/>
            <a:ext cx="2837021" cy="364111"/>
          </a:xfrm>
          <a:prstGeom prst="rect">
            <a:avLst/>
          </a:prstGeom>
        </p:spPr>
        <p:txBody>
          <a:bodyPr/>
          <a:lstStyle/>
          <a:p>
            <a:fld id="{20F12FE2-334E-FB44-9754-019C27704EA7}" type="datetimeFigureOut">
              <a:rPr lang="fr-FR" smtClean="0"/>
              <a:t>14/10/2024</a:t>
            </a:fld>
            <a:endParaRPr lang="fr-FR"/>
          </a:p>
        </p:txBody>
      </p:sp>
      <p:sp useBgFill="1">
        <p:nvSpPr>
          <p:cNvPr id="8" name="Rectangle 7">
            <a:extLst>
              <a:ext uri="{FF2B5EF4-FFF2-40B4-BE49-F238E27FC236}">
                <a16:creationId xmlns:a16="http://schemas.microsoft.com/office/drawing/2014/main" id="{7737A431-3EC7-954B-5266-916049E482A8}"/>
              </a:ext>
            </a:extLst>
          </p:cNvPr>
          <p:cNvSpPr/>
          <p:nvPr userDrawn="1"/>
        </p:nvSpPr>
        <p:spPr>
          <a:xfrm>
            <a:off x="-1" y="-5374"/>
            <a:ext cx="3216047" cy="1928071"/>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useBgFill="1">
        <p:nvSpPr>
          <p:cNvPr id="6" name="Rectangle 5">
            <a:extLst>
              <a:ext uri="{FF2B5EF4-FFF2-40B4-BE49-F238E27FC236}">
                <a16:creationId xmlns:a16="http://schemas.microsoft.com/office/drawing/2014/main" id="{5C8D21A3-24D6-4B5A-C9CD-25FAAFD2A3BA}"/>
              </a:ext>
            </a:extLst>
          </p:cNvPr>
          <p:cNvSpPr/>
          <p:nvPr userDrawn="1"/>
        </p:nvSpPr>
        <p:spPr>
          <a:xfrm>
            <a:off x="9832158" y="6259398"/>
            <a:ext cx="2314800" cy="579552"/>
          </a:xfrm>
          <a:prstGeom prst="rect">
            <a:avLst/>
          </a:prstGeom>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1" name="Picture 10" descr="Graphical user interface, text, email&#10;&#10;Description automatically generated">
            <a:extLst>
              <a:ext uri="{FF2B5EF4-FFF2-40B4-BE49-F238E27FC236}">
                <a16:creationId xmlns:a16="http://schemas.microsoft.com/office/drawing/2014/main" id="{AE3003BE-71ED-550D-1567-09850BFD49E4}"/>
              </a:ext>
            </a:extLst>
          </p:cNvPr>
          <p:cNvPicPr>
            <a:picLocks noChangeAspect="1"/>
          </p:cNvPicPr>
          <p:nvPr userDrawn="1"/>
        </p:nvPicPr>
        <p:blipFill>
          <a:blip r:embed="rId2"/>
          <a:stretch>
            <a:fillRect/>
          </a:stretch>
        </p:blipFill>
        <p:spPr>
          <a:xfrm>
            <a:off x="7863692" y="5497929"/>
            <a:ext cx="4293707" cy="900000"/>
          </a:xfrm>
          <a:prstGeom prst="rect">
            <a:avLst/>
          </a:prstGeom>
        </p:spPr>
      </p:pic>
      <p:grpSp>
        <p:nvGrpSpPr>
          <p:cNvPr id="5" name="Group 4">
            <a:extLst>
              <a:ext uri="{FF2B5EF4-FFF2-40B4-BE49-F238E27FC236}">
                <a16:creationId xmlns:a16="http://schemas.microsoft.com/office/drawing/2014/main" id="{4F146783-59BE-AE2B-96F5-3682D3B62E50}"/>
              </a:ext>
            </a:extLst>
          </p:cNvPr>
          <p:cNvGrpSpPr/>
          <p:nvPr userDrawn="1"/>
        </p:nvGrpSpPr>
        <p:grpSpPr>
          <a:xfrm flipH="1">
            <a:off x="5907975" y="-5373"/>
            <a:ext cx="6025835" cy="3424847"/>
            <a:chOff x="294558" y="168496"/>
            <a:chExt cx="7755040" cy="3886542"/>
          </a:xfrm>
          <a:solidFill>
            <a:schemeClr val="bg1"/>
          </a:solidFill>
        </p:grpSpPr>
        <p:sp>
          <p:nvSpPr>
            <p:cNvPr id="7" name="Trapezoid 6">
              <a:extLst>
                <a:ext uri="{FF2B5EF4-FFF2-40B4-BE49-F238E27FC236}">
                  <a16:creationId xmlns:a16="http://schemas.microsoft.com/office/drawing/2014/main" id="{C326B738-CF1A-4925-485A-F17E2AB44B2E}"/>
                </a:ext>
              </a:extLst>
            </p:cNvPr>
            <p:cNvSpPr/>
            <p:nvPr userDrawn="1"/>
          </p:nvSpPr>
          <p:spPr>
            <a:xfrm rot="16200000">
              <a:off x="-626654" y="1679692"/>
              <a:ext cx="3296558" cy="1454133"/>
            </a:xfrm>
            <a:prstGeom prst="trapezoid">
              <a:avLst>
                <a:gd name="adj" fmla="val 32179"/>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803BD1D0-E6D2-27E9-4631-C0A0FCB582BE}"/>
                </a:ext>
              </a:extLst>
            </p:cNvPr>
            <p:cNvSpPr/>
            <p:nvPr userDrawn="1"/>
          </p:nvSpPr>
          <p:spPr>
            <a:xfrm rot="16200000">
              <a:off x="1936196" y="616708"/>
              <a:ext cx="2355746" cy="1459326"/>
            </a:xfrm>
            <a:custGeom>
              <a:avLst/>
              <a:gdLst>
                <a:gd name="connsiteX0" fmla="*/ 0 w 2329767"/>
                <a:gd name="connsiteY0" fmla="*/ 0 h 1454131"/>
                <a:gd name="connsiteX1" fmla="*/ 2329767 w 2329767"/>
                <a:gd name="connsiteY1" fmla="*/ 0 h 1454131"/>
                <a:gd name="connsiteX2" fmla="*/ 2329767 w 2329767"/>
                <a:gd name="connsiteY2" fmla="*/ 1454131 h 1454131"/>
                <a:gd name="connsiteX3" fmla="*/ 0 w 2329767"/>
                <a:gd name="connsiteY3" fmla="*/ 1454131 h 1454131"/>
                <a:gd name="connsiteX4" fmla="*/ 0 w 2329767"/>
                <a:gd name="connsiteY4" fmla="*/ 0 h 1454131"/>
                <a:gd name="connsiteX0" fmla="*/ 0 w 2329767"/>
                <a:gd name="connsiteY0" fmla="*/ 0 h 1459326"/>
                <a:gd name="connsiteX1" fmla="*/ 2329767 w 2329767"/>
                <a:gd name="connsiteY1" fmla="*/ 0 h 1459326"/>
                <a:gd name="connsiteX2" fmla="*/ 2329767 w 2329767"/>
                <a:gd name="connsiteY2" fmla="*/ 1454131 h 1459326"/>
                <a:gd name="connsiteX3" fmla="*/ 462396 w 2329767"/>
                <a:gd name="connsiteY3" fmla="*/ 1459326 h 1459326"/>
                <a:gd name="connsiteX4" fmla="*/ 0 w 2329767"/>
                <a:gd name="connsiteY4" fmla="*/ 0 h 1459326"/>
                <a:gd name="connsiteX0" fmla="*/ 0 w 2355746"/>
                <a:gd name="connsiteY0" fmla="*/ 10394 h 1459326"/>
                <a:gd name="connsiteX1" fmla="*/ 2355746 w 2355746"/>
                <a:gd name="connsiteY1" fmla="*/ 0 h 1459326"/>
                <a:gd name="connsiteX2" fmla="*/ 2355746 w 2355746"/>
                <a:gd name="connsiteY2" fmla="*/ 1454131 h 1459326"/>
                <a:gd name="connsiteX3" fmla="*/ 488375 w 2355746"/>
                <a:gd name="connsiteY3" fmla="*/ 1459326 h 1459326"/>
                <a:gd name="connsiteX4" fmla="*/ 0 w 2355746"/>
                <a:gd name="connsiteY4" fmla="*/ 10394 h 1459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746" h="1459326">
                  <a:moveTo>
                    <a:pt x="0" y="10394"/>
                  </a:moveTo>
                  <a:lnTo>
                    <a:pt x="2355746" y="0"/>
                  </a:lnTo>
                  <a:lnTo>
                    <a:pt x="2355746" y="1454131"/>
                  </a:lnTo>
                  <a:lnTo>
                    <a:pt x="488375" y="1459326"/>
                  </a:lnTo>
                  <a:lnTo>
                    <a:pt x="0" y="10394"/>
                  </a:ln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0" name="Rectangle 10">
              <a:extLst>
                <a:ext uri="{FF2B5EF4-FFF2-40B4-BE49-F238E27FC236}">
                  <a16:creationId xmlns:a16="http://schemas.microsoft.com/office/drawing/2014/main" id="{3BCFC600-14CF-B1EE-0C42-44F1EAB3BFF9}"/>
                </a:ext>
              </a:extLst>
            </p:cNvPr>
            <p:cNvSpPr/>
            <p:nvPr userDrawn="1"/>
          </p:nvSpPr>
          <p:spPr>
            <a:xfrm>
              <a:off x="4490032" y="168496"/>
              <a:ext cx="1454134" cy="3878013"/>
            </a:xfrm>
            <a:custGeom>
              <a:avLst/>
              <a:gdLst>
                <a:gd name="connsiteX0" fmla="*/ 0 w 1454134"/>
                <a:gd name="connsiteY0" fmla="*/ 0 h 2825635"/>
                <a:gd name="connsiteX1" fmla="*/ 1454134 w 1454134"/>
                <a:gd name="connsiteY1" fmla="*/ 0 h 2825635"/>
                <a:gd name="connsiteX2" fmla="*/ 1454134 w 1454134"/>
                <a:gd name="connsiteY2" fmla="*/ 2825635 h 2825635"/>
                <a:gd name="connsiteX3" fmla="*/ 0 w 1454134"/>
                <a:gd name="connsiteY3" fmla="*/ 2825635 h 2825635"/>
                <a:gd name="connsiteX4" fmla="*/ 0 w 1454134"/>
                <a:gd name="connsiteY4" fmla="*/ 0 h 2825635"/>
                <a:gd name="connsiteX0" fmla="*/ 0 w 1454134"/>
                <a:gd name="connsiteY0" fmla="*/ 0 h 3288030"/>
                <a:gd name="connsiteX1" fmla="*/ 1454134 w 1454134"/>
                <a:gd name="connsiteY1" fmla="*/ 0 h 3288030"/>
                <a:gd name="connsiteX2" fmla="*/ 1454134 w 1454134"/>
                <a:gd name="connsiteY2" fmla="*/ 2825635 h 3288030"/>
                <a:gd name="connsiteX3" fmla="*/ 10390 w 1454134"/>
                <a:gd name="connsiteY3" fmla="*/ 3288030 h 3288030"/>
                <a:gd name="connsiteX4" fmla="*/ 0 w 1454134"/>
                <a:gd name="connsiteY4" fmla="*/ 0 h 3288030"/>
                <a:gd name="connsiteX0" fmla="*/ 0 w 1454134"/>
                <a:gd name="connsiteY0" fmla="*/ 0 h 3288030"/>
                <a:gd name="connsiteX1" fmla="*/ 1454134 w 1454134"/>
                <a:gd name="connsiteY1" fmla="*/ 0 h 3288030"/>
                <a:gd name="connsiteX2" fmla="*/ 1454134 w 1454134"/>
                <a:gd name="connsiteY2" fmla="*/ 2904926 h 3288030"/>
                <a:gd name="connsiteX3" fmla="*/ 10390 w 1454134"/>
                <a:gd name="connsiteY3" fmla="*/ 3288030 h 3288030"/>
                <a:gd name="connsiteX4" fmla="*/ 0 w 1454134"/>
                <a:gd name="connsiteY4" fmla="*/ 0 h 3288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4134" h="3288030">
                  <a:moveTo>
                    <a:pt x="0" y="0"/>
                  </a:moveTo>
                  <a:lnTo>
                    <a:pt x="1454134" y="0"/>
                  </a:lnTo>
                  <a:lnTo>
                    <a:pt x="1454134" y="2904926"/>
                  </a:lnTo>
                  <a:lnTo>
                    <a:pt x="10390" y="3288030"/>
                  </a:lnTo>
                  <a:cubicBezTo>
                    <a:pt x="6927" y="2192020"/>
                    <a:pt x="3463" y="1096010"/>
                    <a:pt x="0" y="0"/>
                  </a:cubicBez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8">
              <a:extLst>
                <a:ext uri="{FF2B5EF4-FFF2-40B4-BE49-F238E27FC236}">
                  <a16:creationId xmlns:a16="http://schemas.microsoft.com/office/drawing/2014/main" id="{503B4D83-E5AD-80F2-7DF6-E938E70A1F48}"/>
                </a:ext>
              </a:extLst>
            </p:cNvPr>
            <p:cNvSpPr/>
            <p:nvPr userDrawn="1"/>
          </p:nvSpPr>
          <p:spPr>
            <a:xfrm rot="16200000">
              <a:off x="6734344" y="24422"/>
              <a:ext cx="1171179" cy="1459329"/>
            </a:xfrm>
            <a:custGeom>
              <a:avLst/>
              <a:gdLst>
                <a:gd name="connsiteX0" fmla="*/ 0 w 2329767"/>
                <a:gd name="connsiteY0" fmla="*/ 0 h 1454131"/>
                <a:gd name="connsiteX1" fmla="*/ 2329767 w 2329767"/>
                <a:gd name="connsiteY1" fmla="*/ 0 h 1454131"/>
                <a:gd name="connsiteX2" fmla="*/ 2329767 w 2329767"/>
                <a:gd name="connsiteY2" fmla="*/ 1454131 h 1454131"/>
                <a:gd name="connsiteX3" fmla="*/ 0 w 2329767"/>
                <a:gd name="connsiteY3" fmla="*/ 1454131 h 1454131"/>
                <a:gd name="connsiteX4" fmla="*/ 0 w 2329767"/>
                <a:gd name="connsiteY4" fmla="*/ 0 h 1454131"/>
                <a:gd name="connsiteX0" fmla="*/ 0 w 2329767"/>
                <a:gd name="connsiteY0" fmla="*/ 0 h 1459326"/>
                <a:gd name="connsiteX1" fmla="*/ 2329767 w 2329767"/>
                <a:gd name="connsiteY1" fmla="*/ 0 h 1459326"/>
                <a:gd name="connsiteX2" fmla="*/ 2329767 w 2329767"/>
                <a:gd name="connsiteY2" fmla="*/ 1454131 h 1459326"/>
                <a:gd name="connsiteX3" fmla="*/ 462396 w 2329767"/>
                <a:gd name="connsiteY3" fmla="*/ 1459326 h 1459326"/>
                <a:gd name="connsiteX4" fmla="*/ 0 w 2329767"/>
                <a:gd name="connsiteY4" fmla="*/ 0 h 1459326"/>
                <a:gd name="connsiteX0" fmla="*/ 0 w 2355746"/>
                <a:gd name="connsiteY0" fmla="*/ 10394 h 1459326"/>
                <a:gd name="connsiteX1" fmla="*/ 2355746 w 2355746"/>
                <a:gd name="connsiteY1" fmla="*/ 0 h 1459326"/>
                <a:gd name="connsiteX2" fmla="*/ 2355746 w 2355746"/>
                <a:gd name="connsiteY2" fmla="*/ 1454131 h 1459326"/>
                <a:gd name="connsiteX3" fmla="*/ 488375 w 2355746"/>
                <a:gd name="connsiteY3" fmla="*/ 1459326 h 1459326"/>
                <a:gd name="connsiteX4" fmla="*/ 0 w 2355746"/>
                <a:gd name="connsiteY4" fmla="*/ 10394 h 1459326"/>
                <a:gd name="connsiteX0" fmla="*/ 0 w 2355746"/>
                <a:gd name="connsiteY0" fmla="*/ 10394 h 1459329"/>
                <a:gd name="connsiteX1" fmla="*/ 2355746 w 2355746"/>
                <a:gd name="connsiteY1" fmla="*/ 0 h 1459329"/>
                <a:gd name="connsiteX2" fmla="*/ 2355746 w 2355746"/>
                <a:gd name="connsiteY2" fmla="*/ 1454131 h 1459329"/>
                <a:gd name="connsiteX3" fmla="*/ 958643 w 2355746"/>
                <a:gd name="connsiteY3" fmla="*/ 1459329 h 1459329"/>
                <a:gd name="connsiteX4" fmla="*/ 0 w 2355746"/>
                <a:gd name="connsiteY4" fmla="*/ 10394 h 1459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746" h="1459329">
                  <a:moveTo>
                    <a:pt x="0" y="10394"/>
                  </a:moveTo>
                  <a:lnTo>
                    <a:pt x="2355746" y="0"/>
                  </a:lnTo>
                  <a:lnTo>
                    <a:pt x="2355746" y="1454131"/>
                  </a:lnTo>
                  <a:lnTo>
                    <a:pt x="958643" y="1459329"/>
                  </a:lnTo>
                  <a:lnTo>
                    <a:pt x="0" y="10394"/>
                  </a:ln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13" name="Picture Placeholder 49">
            <a:extLst>
              <a:ext uri="{FF2B5EF4-FFF2-40B4-BE49-F238E27FC236}">
                <a16:creationId xmlns:a16="http://schemas.microsoft.com/office/drawing/2014/main" id="{86387308-9891-44FE-1695-835F8D186352}"/>
              </a:ext>
            </a:extLst>
          </p:cNvPr>
          <p:cNvSpPr>
            <a:spLocks noGrp="1"/>
          </p:cNvSpPr>
          <p:nvPr>
            <p:ph type="pic" sz="quarter" idx="11"/>
          </p:nvPr>
        </p:nvSpPr>
        <p:spPr>
          <a:xfrm>
            <a:off x="11706" y="11449"/>
            <a:ext cx="4541499" cy="6804001"/>
          </a:xfrm>
          <a:prstGeom prst="rect">
            <a:avLst/>
          </a:prstGeom>
          <a:ln>
            <a:solidFill>
              <a:schemeClr val="bg1"/>
            </a:solidFill>
            <a:extLst>
              <a:ext uri="{C807C97D-BFC1-408E-A445-0C87EB9F89A2}">
                <ask:lineSketchStyleProps xmlns:ask="http://schemas.microsoft.com/office/drawing/2018/sketchyshapes" sd="1219033472">
                  <a:custGeom>
                    <a:avLst/>
                    <a:gdLst>
                      <a:gd name="connsiteX0" fmla="*/ 0 w 5419452"/>
                      <a:gd name="connsiteY0" fmla="*/ 0 h 3048442"/>
                      <a:gd name="connsiteX1" fmla="*/ 5419452 w 5419452"/>
                      <a:gd name="connsiteY1" fmla="*/ 0 h 3048442"/>
                      <a:gd name="connsiteX2" fmla="*/ 5419452 w 5419452"/>
                      <a:gd name="connsiteY2" fmla="*/ 3048442 h 3048442"/>
                      <a:gd name="connsiteX3" fmla="*/ 0 w 5419452"/>
                      <a:gd name="connsiteY3" fmla="*/ 3048442 h 3048442"/>
                      <a:gd name="connsiteX4" fmla="*/ 0 w 5419452"/>
                      <a:gd name="connsiteY4" fmla="*/ 0 h 3048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452" h="3048442" fill="none" extrusionOk="0">
                        <a:moveTo>
                          <a:pt x="0" y="0"/>
                        </a:moveTo>
                        <a:cubicBezTo>
                          <a:pt x="1729579" y="-49533"/>
                          <a:pt x="3347005" y="-14809"/>
                          <a:pt x="5419452" y="0"/>
                        </a:cubicBezTo>
                        <a:cubicBezTo>
                          <a:pt x="5507091" y="845967"/>
                          <a:pt x="5346773" y="2153693"/>
                          <a:pt x="5419452" y="3048442"/>
                        </a:cubicBezTo>
                        <a:cubicBezTo>
                          <a:pt x="3792750" y="3000211"/>
                          <a:pt x="1464550" y="3132897"/>
                          <a:pt x="0" y="3048442"/>
                        </a:cubicBezTo>
                        <a:cubicBezTo>
                          <a:pt x="-38581" y="2505400"/>
                          <a:pt x="63341" y="677300"/>
                          <a:pt x="0" y="0"/>
                        </a:cubicBezTo>
                        <a:close/>
                      </a:path>
                      <a:path w="5419452" h="3048442" stroke="0" extrusionOk="0">
                        <a:moveTo>
                          <a:pt x="0" y="0"/>
                        </a:moveTo>
                        <a:cubicBezTo>
                          <a:pt x="2307155" y="118645"/>
                          <a:pt x="3151725" y="116012"/>
                          <a:pt x="5419452" y="0"/>
                        </a:cubicBezTo>
                        <a:cubicBezTo>
                          <a:pt x="5286570" y="399103"/>
                          <a:pt x="5504403" y="2740417"/>
                          <a:pt x="5419452" y="3048442"/>
                        </a:cubicBezTo>
                        <a:cubicBezTo>
                          <a:pt x="3999795" y="3183042"/>
                          <a:pt x="2495604" y="2891246"/>
                          <a:pt x="0" y="3048442"/>
                        </a:cubicBezTo>
                        <a:cubicBezTo>
                          <a:pt x="-20187" y="2268267"/>
                          <a:pt x="-152480" y="1393131"/>
                          <a:pt x="0" y="0"/>
                        </a:cubicBezTo>
                        <a:close/>
                      </a:path>
                    </a:pathLst>
                  </a:custGeom>
                  <ask:type>
                    <ask:lineSketchNone/>
                  </ask:type>
                </ask:lineSketchStyleProps>
              </a:ext>
            </a:extLst>
          </a:ln>
          <a:effectLst/>
        </p:spPr>
        <p:txBody>
          <a:bodyPr/>
          <a:lstStyle/>
          <a:p>
            <a:endParaRPr lang="en-GB"/>
          </a:p>
        </p:txBody>
      </p:sp>
      <p:pic>
        <p:nvPicPr>
          <p:cNvPr id="16" name="Picture 15" descr="Logo&#10;&#10;Description automatically generated">
            <a:extLst>
              <a:ext uri="{FF2B5EF4-FFF2-40B4-BE49-F238E27FC236}">
                <a16:creationId xmlns:a16="http://schemas.microsoft.com/office/drawing/2014/main" id="{C9075CEF-3A25-CD69-2A8A-DCE556E8524C}"/>
              </a:ext>
            </a:extLst>
          </p:cNvPr>
          <p:cNvPicPr>
            <a:picLocks noChangeAspect="1"/>
          </p:cNvPicPr>
          <p:nvPr userDrawn="1"/>
        </p:nvPicPr>
        <p:blipFill rotWithShape="1">
          <a:blip r:embed="rId3"/>
          <a:srcRect b="-2164"/>
          <a:stretch/>
        </p:blipFill>
        <p:spPr>
          <a:xfrm>
            <a:off x="5040634" y="913995"/>
            <a:ext cx="2198185" cy="2589958"/>
          </a:xfrm>
          <a:prstGeom prst="rect">
            <a:avLst/>
          </a:prstGeom>
        </p:spPr>
      </p:pic>
      <p:sp>
        <p:nvSpPr>
          <p:cNvPr id="2" name="TextBox 1">
            <a:extLst>
              <a:ext uri="{FF2B5EF4-FFF2-40B4-BE49-F238E27FC236}">
                <a16:creationId xmlns:a16="http://schemas.microsoft.com/office/drawing/2014/main" id="{635F065B-A312-3A78-1CF9-4B730A87FFE0}"/>
              </a:ext>
            </a:extLst>
          </p:cNvPr>
          <p:cNvSpPr txBox="1"/>
          <p:nvPr userDrawn="1"/>
        </p:nvSpPr>
        <p:spPr>
          <a:xfrm>
            <a:off x="7824155" y="6366176"/>
            <a:ext cx="4045789" cy="507831"/>
          </a:xfrm>
          <a:prstGeom prst="rect">
            <a:avLst/>
          </a:prstGeom>
          <a:noFill/>
        </p:spPr>
        <p:txBody>
          <a:bodyPr wrap="square" rtlCol="0">
            <a:spAutoFit/>
          </a:bodyPr>
          <a:lstStyle/>
          <a:p>
            <a:pPr algn="just"/>
            <a:r>
              <a:rPr lang="en-GB" sz="900"/>
              <a:t>Views and opinions expressed are however those of the author(s) only and do not necessarily reflect those of the European Union or CINEA. Neither the European Union nor the granting authority can be held responsible for them.</a:t>
            </a:r>
          </a:p>
        </p:txBody>
      </p:sp>
      <p:sp>
        <p:nvSpPr>
          <p:cNvPr id="15" name="Text Placeholder 7">
            <a:extLst>
              <a:ext uri="{FF2B5EF4-FFF2-40B4-BE49-F238E27FC236}">
                <a16:creationId xmlns:a16="http://schemas.microsoft.com/office/drawing/2014/main" id="{4E16D133-231A-AAEB-D69A-C31B408E263A}"/>
              </a:ext>
            </a:extLst>
          </p:cNvPr>
          <p:cNvSpPr>
            <a:spLocks noGrp="1"/>
          </p:cNvSpPr>
          <p:nvPr>
            <p:ph type="body" sz="quarter" idx="12" hasCustomPrompt="1"/>
          </p:nvPr>
        </p:nvSpPr>
        <p:spPr>
          <a:xfrm>
            <a:off x="4806950" y="3668713"/>
            <a:ext cx="7126288" cy="1222375"/>
          </a:xfrm>
          <a:prstGeom prst="rect">
            <a:avLst/>
          </a:prstGeom>
        </p:spPr>
        <p:txBody>
          <a:bodyPr lIns="36000" tIns="36000" rIns="36000" bIns="36000" anchor="b" anchorCtr="0">
            <a:normAutofit/>
          </a:bodyPr>
          <a:lstStyle>
            <a:lvl1pPr marL="0" indent="0" algn="ctr">
              <a:buNone/>
              <a:defRPr sz="4400">
                <a:latin typeface="+mj-lt"/>
              </a:defRPr>
            </a:lvl1pPr>
          </a:lstStyle>
          <a:p>
            <a:pPr lvl="0"/>
            <a:r>
              <a:rPr lang="en-US"/>
              <a:t>Insert title</a:t>
            </a:r>
            <a:endParaRPr lang="en-GB"/>
          </a:p>
        </p:txBody>
      </p:sp>
      <p:sp>
        <p:nvSpPr>
          <p:cNvPr id="17" name="Text Placeholder 9">
            <a:extLst>
              <a:ext uri="{FF2B5EF4-FFF2-40B4-BE49-F238E27FC236}">
                <a16:creationId xmlns:a16="http://schemas.microsoft.com/office/drawing/2014/main" id="{820CE311-9B36-312D-30B8-EBAAD6FD1F52}"/>
              </a:ext>
            </a:extLst>
          </p:cNvPr>
          <p:cNvSpPr>
            <a:spLocks noGrp="1"/>
          </p:cNvSpPr>
          <p:nvPr>
            <p:ph type="body" sz="quarter" idx="13" hasCustomPrompt="1"/>
          </p:nvPr>
        </p:nvSpPr>
        <p:spPr>
          <a:xfrm>
            <a:off x="4806950" y="4960938"/>
            <a:ext cx="7126288" cy="485775"/>
          </a:xfrm>
          <a:prstGeom prst="rect">
            <a:avLst/>
          </a:prstGeom>
        </p:spPr>
        <p:txBody>
          <a:bodyPr lIns="36000" tIns="0" rIns="36000" bIns="0" anchor="ctr" anchorCtr="0">
            <a:normAutofit/>
          </a:bodyPr>
          <a:lstStyle>
            <a:lvl1pPr marL="0" indent="0" algn="ctr">
              <a:buNone/>
              <a:defRPr sz="2400"/>
            </a:lvl1pPr>
          </a:lstStyle>
          <a:p>
            <a:pPr lvl="0"/>
            <a:r>
              <a:rPr lang="en-GB"/>
              <a:t>Insert subtitle</a:t>
            </a:r>
          </a:p>
        </p:txBody>
      </p:sp>
    </p:spTree>
    <p:extLst>
      <p:ext uri="{BB962C8B-B14F-4D97-AF65-F5344CB8AC3E}">
        <p14:creationId xmlns:p14="http://schemas.microsoft.com/office/powerpoint/2010/main" val="3437713996"/>
      </p:ext>
    </p:extLst>
  </p:cSld>
  <p:clrMapOvr>
    <a:masterClrMapping/>
  </p:clrMapOvr>
  <p:extLst>
    <p:ext uri="{DCECCB84-F9BA-43D5-87BE-67443E8EF086}">
      <p15:sldGuideLst xmlns:p15="http://schemas.microsoft.com/office/powerpoint/2012/main">
        <p15:guide id="1" orient="horz" pos="2154" userDrawn="1">
          <p15:clr>
            <a:srgbClr val="FBAE40"/>
          </p15:clr>
        </p15:guide>
        <p15:guide id="2" pos="382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486430" y="405442"/>
            <a:ext cx="7185803" cy="1008259"/>
          </a:xfrm>
          <a:prstGeom prst="rect">
            <a:avLst/>
          </a:prstGeom>
        </p:spPr>
        <p:txBody>
          <a:bodyPr/>
          <a:lstStyle/>
          <a:p>
            <a:r>
              <a:rPr lang="fr-FR" err="1"/>
              <a:t>Add</a:t>
            </a:r>
            <a:r>
              <a:rPr lang="fr-FR"/>
              <a:t> </a:t>
            </a:r>
            <a:r>
              <a:rPr lang="fr-FR" err="1"/>
              <a:t>your</a:t>
            </a:r>
            <a:r>
              <a:rPr lang="fr-FR"/>
              <a:t> </a:t>
            </a:r>
            <a:r>
              <a:rPr lang="fr-FR" err="1"/>
              <a:t>title</a:t>
            </a:r>
            <a:endParaRPr lang="fr-FR"/>
          </a:p>
        </p:txBody>
      </p:sp>
      <p:sp>
        <p:nvSpPr>
          <p:cNvPr id="3" name="Espace réservé du contenu 2"/>
          <p:cNvSpPr>
            <a:spLocks noGrp="1"/>
          </p:cNvSpPr>
          <p:nvPr>
            <p:ph idx="1" hasCustomPrompt="1"/>
          </p:nvPr>
        </p:nvSpPr>
        <p:spPr>
          <a:xfrm>
            <a:off x="607935" y="1932317"/>
            <a:ext cx="10942796" cy="4176830"/>
          </a:xfrm>
          <a:prstGeom prst="rect">
            <a:avLst/>
          </a:prstGeom>
        </p:spPr>
        <p:txBody>
          <a:bodyPr/>
          <a:lstStyle>
            <a:lvl1pPr>
              <a:defRPr/>
            </a:lvl1pPr>
            <a:lvl2pPr>
              <a:defRPr/>
            </a:lvl2pPr>
            <a:lvl3pPr>
              <a:defRPr/>
            </a:lvl3pPr>
            <a:lvl4pPr>
              <a:defRPr/>
            </a:lvl4pPr>
            <a:lvl5pPr>
              <a:defRPr/>
            </a:lvl5pPr>
          </a:lstStyle>
          <a:p>
            <a:pPr lvl="0"/>
            <a:r>
              <a:rPr lang="fr-FR" err="1"/>
              <a:t>Add</a:t>
            </a:r>
            <a:r>
              <a:rPr lang="fr-FR"/>
              <a:t> </a:t>
            </a:r>
            <a:r>
              <a:rPr lang="fr-FR" err="1"/>
              <a:t>text</a:t>
            </a:r>
            <a:r>
              <a:rPr lang="fr-FR"/>
              <a:t> for first </a:t>
            </a:r>
            <a:r>
              <a:rPr lang="fr-FR" err="1"/>
              <a:t>levek</a:t>
            </a:r>
            <a:endParaRPr lang="fr-FR"/>
          </a:p>
          <a:p>
            <a:pPr lvl="1"/>
            <a:r>
              <a:rPr lang="fr-FR"/>
              <a:t>Second </a:t>
            </a:r>
            <a:r>
              <a:rPr lang="fr-FR" err="1"/>
              <a:t>level</a:t>
            </a:r>
            <a:endParaRPr lang="fr-FR"/>
          </a:p>
          <a:p>
            <a:pPr lvl="2"/>
            <a:r>
              <a:rPr lang="fr-FR" err="1"/>
              <a:t>Third</a:t>
            </a:r>
            <a:r>
              <a:rPr lang="fr-FR"/>
              <a:t> </a:t>
            </a:r>
            <a:r>
              <a:rPr lang="fr-FR" err="1"/>
              <a:t>level</a:t>
            </a:r>
            <a:endParaRPr lang="fr-FR"/>
          </a:p>
          <a:p>
            <a:pPr lvl="3"/>
            <a:r>
              <a:rPr lang="fr-FR"/>
              <a:t>Next </a:t>
            </a:r>
            <a:r>
              <a:rPr lang="fr-FR" err="1"/>
              <a:t>level</a:t>
            </a:r>
            <a:r>
              <a:rPr lang="fr-FR"/>
              <a:t>..</a:t>
            </a:r>
          </a:p>
          <a:p>
            <a:pPr lvl="4"/>
            <a:r>
              <a:rPr lang="fr-FR"/>
              <a:t>Final </a:t>
            </a:r>
            <a:r>
              <a:rPr lang="fr-FR" err="1"/>
              <a:t>level</a:t>
            </a:r>
            <a:endParaRPr lang="fr-FR"/>
          </a:p>
        </p:txBody>
      </p:sp>
      <p:sp>
        <p:nvSpPr>
          <p:cNvPr id="4" name="Espace réservé de la date 3"/>
          <p:cNvSpPr>
            <a:spLocks noGrp="1"/>
          </p:cNvSpPr>
          <p:nvPr>
            <p:ph type="dt" sz="half" idx="10"/>
          </p:nvPr>
        </p:nvSpPr>
        <p:spPr>
          <a:xfrm>
            <a:off x="607935" y="6338695"/>
            <a:ext cx="2837021" cy="364111"/>
          </a:xfrm>
          <a:prstGeom prst="rect">
            <a:avLst/>
          </a:prstGeom>
        </p:spPr>
        <p:txBody>
          <a:bodyPr/>
          <a:lstStyle/>
          <a:p>
            <a:fld id="{20F12FE2-334E-FB44-9754-019C27704EA7}" type="datetimeFigureOut">
              <a:rPr lang="fr-FR" smtClean="0"/>
              <a:t>14/10/2024</a:t>
            </a:fld>
            <a:endParaRPr lang="fr-FR"/>
          </a:p>
        </p:txBody>
      </p:sp>
      <p:sp>
        <p:nvSpPr>
          <p:cNvPr id="5" name="Espace réservé du pied de page 4"/>
          <p:cNvSpPr>
            <a:spLocks noGrp="1"/>
          </p:cNvSpPr>
          <p:nvPr>
            <p:ph type="ftr" sz="quarter" idx="11"/>
          </p:nvPr>
        </p:nvSpPr>
        <p:spPr>
          <a:xfrm>
            <a:off x="4154210" y="6338695"/>
            <a:ext cx="3850243" cy="364111"/>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13710" y="6338695"/>
            <a:ext cx="2837021" cy="364111"/>
          </a:xfrm>
          <a:prstGeom prst="rect">
            <a:avLst/>
          </a:prstGeom>
        </p:spPr>
        <p:txBody>
          <a:bodyPr/>
          <a:lstStyle/>
          <a:p>
            <a:fld id="{08AD1D82-D847-BF4C-962A-EC90F5E17400}" type="slidenum">
              <a:rPr lang="fr-FR" smtClean="0"/>
              <a:t>‹#›</a:t>
            </a:fld>
            <a:endParaRPr lang="fr-FR"/>
          </a:p>
        </p:txBody>
      </p:sp>
    </p:spTree>
    <p:extLst>
      <p:ext uri="{BB962C8B-B14F-4D97-AF65-F5344CB8AC3E}">
        <p14:creationId xmlns:p14="http://schemas.microsoft.com/office/powerpoint/2010/main" val="2395889126"/>
      </p:ext>
    </p:extLst>
  </p:cSld>
  <p:clrMapOvr>
    <a:masterClrMapping/>
  </p:clrMapOvr>
  <p:extLst>
    <p:ext uri="{DCECCB84-F9BA-43D5-87BE-67443E8EF086}">
      <p15:sldGuideLst xmlns:p15="http://schemas.microsoft.com/office/powerpoint/2012/main">
        <p15:guide id="1" orient="horz" pos="2154" userDrawn="1">
          <p15:clr>
            <a:srgbClr val="FBAE40"/>
          </p15:clr>
        </p15:guide>
        <p15:guide id="2" pos="382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Chapter Sli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960450" y="4394660"/>
            <a:ext cx="10334864" cy="1358291"/>
          </a:xfrm>
          <a:prstGeom prst="rect">
            <a:avLst/>
          </a:prstGeom>
        </p:spPr>
        <p:txBody>
          <a:bodyPr anchor="t"/>
          <a:lstStyle>
            <a:lvl1pPr algn="l">
              <a:defRPr sz="4000" b="1" cap="all"/>
            </a:lvl1pPr>
          </a:lstStyle>
          <a:p>
            <a:r>
              <a:rPr lang="fr-FR" err="1"/>
              <a:t>Add</a:t>
            </a:r>
            <a:r>
              <a:rPr lang="fr-FR"/>
              <a:t> </a:t>
            </a:r>
            <a:r>
              <a:rPr lang="fr-FR" err="1"/>
              <a:t>your</a:t>
            </a:r>
            <a:r>
              <a:rPr lang="fr-FR"/>
              <a:t> </a:t>
            </a:r>
            <a:r>
              <a:rPr lang="fr-FR" err="1"/>
              <a:t>title</a:t>
            </a:r>
            <a:endParaRPr lang="fr-FR"/>
          </a:p>
        </p:txBody>
      </p:sp>
      <p:sp>
        <p:nvSpPr>
          <p:cNvPr id="3" name="Espace réservé du texte 2"/>
          <p:cNvSpPr>
            <a:spLocks noGrp="1"/>
          </p:cNvSpPr>
          <p:nvPr>
            <p:ph type="body" idx="1" hasCustomPrompt="1"/>
          </p:nvPr>
        </p:nvSpPr>
        <p:spPr>
          <a:xfrm>
            <a:off x="960450" y="2898639"/>
            <a:ext cx="10334864" cy="149602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Possible </a:t>
            </a:r>
            <a:r>
              <a:rPr lang="fr-FR" err="1"/>
              <a:t>subtitle</a:t>
            </a:r>
            <a:r>
              <a:rPr lang="fr-FR"/>
              <a:t> / </a:t>
            </a:r>
            <a:r>
              <a:rPr lang="fr-FR" err="1"/>
              <a:t>reminder</a:t>
            </a:r>
            <a:endParaRPr lang="fr-FR"/>
          </a:p>
        </p:txBody>
      </p:sp>
      <p:sp>
        <p:nvSpPr>
          <p:cNvPr id="4" name="Espace réservé de la date 3"/>
          <p:cNvSpPr>
            <a:spLocks noGrp="1"/>
          </p:cNvSpPr>
          <p:nvPr>
            <p:ph type="dt" sz="half" idx="10"/>
          </p:nvPr>
        </p:nvSpPr>
        <p:spPr>
          <a:xfrm>
            <a:off x="607935" y="6338695"/>
            <a:ext cx="2837021" cy="364111"/>
          </a:xfrm>
          <a:prstGeom prst="rect">
            <a:avLst/>
          </a:prstGeom>
        </p:spPr>
        <p:txBody>
          <a:bodyPr/>
          <a:lstStyle/>
          <a:p>
            <a:fld id="{20F12FE2-334E-FB44-9754-019C27704EA7}" type="datetimeFigureOut">
              <a:rPr lang="fr-FR" smtClean="0"/>
              <a:t>14/10/2024</a:t>
            </a:fld>
            <a:endParaRPr lang="fr-FR"/>
          </a:p>
        </p:txBody>
      </p:sp>
      <p:sp>
        <p:nvSpPr>
          <p:cNvPr id="5" name="Espace réservé du pied de page 4"/>
          <p:cNvSpPr>
            <a:spLocks noGrp="1"/>
          </p:cNvSpPr>
          <p:nvPr>
            <p:ph type="ftr" sz="quarter" idx="11"/>
          </p:nvPr>
        </p:nvSpPr>
        <p:spPr>
          <a:xfrm>
            <a:off x="4154210" y="6338695"/>
            <a:ext cx="3850243" cy="364111"/>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13710" y="6338695"/>
            <a:ext cx="2837021" cy="364111"/>
          </a:xfrm>
          <a:prstGeom prst="rect">
            <a:avLst/>
          </a:prstGeom>
        </p:spPr>
        <p:txBody>
          <a:bodyPr/>
          <a:lstStyle/>
          <a:p>
            <a:fld id="{08AD1D82-D847-BF4C-962A-EC90F5E17400}" type="slidenum">
              <a:rPr lang="fr-FR" smtClean="0"/>
              <a:t>‹#›</a:t>
            </a:fld>
            <a:endParaRPr lang="fr-FR"/>
          </a:p>
        </p:txBody>
      </p:sp>
    </p:spTree>
    <p:extLst>
      <p:ext uri="{BB962C8B-B14F-4D97-AF65-F5344CB8AC3E}">
        <p14:creationId xmlns:p14="http://schemas.microsoft.com/office/powerpoint/2010/main" val="34052560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box sli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403468" y="273876"/>
            <a:ext cx="7351727" cy="1139825"/>
          </a:xfrm>
          <a:prstGeom prst="rect">
            <a:avLst/>
          </a:prstGeom>
        </p:spPr>
        <p:txBody>
          <a:bodyPr/>
          <a:lstStyle>
            <a:lvl1pPr>
              <a:defRPr/>
            </a:lvl1pPr>
          </a:lstStyle>
          <a:p>
            <a:r>
              <a:rPr lang="fr-FR" err="1"/>
              <a:t>Add</a:t>
            </a:r>
            <a:r>
              <a:rPr lang="fr-FR"/>
              <a:t> </a:t>
            </a:r>
            <a:r>
              <a:rPr lang="fr-FR" err="1"/>
              <a:t>your</a:t>
            </a:r>
            <a:r>
              <a:rPr lang="fr-FR"/>
              <a:t> </a:t>
            </a:r>
            <a:r>
              <a:rPr lang="fr-FR" err="1"/>
              <a:t>title</a:t>
            </a:r>
            <a:endParaRPr lang="fr-FR"/>
          </a:p>
        </p:txBody>
      </p:sp>
      <p:sp>
        <p:nvSpPr>
          <p:cNvPr id="3" name="Espace réservé du contenu 2"/>
          <p:cNvSpPr>
            <a:spLocks noGrp="1"/>
          </p:cNvSpPr>
          <p:nvPr>
            <p:ph sz="half" idx="1" hasCustomPrompt="1"/>
          </p:nvPr>
        </p:nvSpPr>
        <p:spPr>
          <a:xfrm>
            <a:off x="636757" y="1975449"/>
            <a:ext cx="4772007" cy="411628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err="1"/>
              <a:t>Left</a:t>
            </a:r>
            <a:r>
              <a:rPr lang="fr-FR"/>
              <a:t> Header</a:t>
            </a: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endParaRPr lang="fr-FR"/>
          </a:p>
          <a:p>
            <a:pPr lvl="4"/>
            <a:r>
              <a:rPr lang="fr-FR" err="1"/>
              <a:t>Fifth</a:t>
            </a:r>
            <a:endParaRPr lang="fr-FR"/>
          </a:p>
        </p:txBody>
      </p:sp>
      <p:sp>
        <p:nvSpPr>
          <p:cNvPr id="4" name="Espace réservé du contenu 3"/>
          <p:cNvSpPr>
            <a:spLocks noGrp="1"/>
          </p:cNvSpPr>
          <p:nvPr>
            <p:ph sz="half" idx="2" hasCustomPrompt="1"/>
          </p:nvPr>
        </p:nvSpPr>
        <p:spPr>
          <a:xfrm>
            <a:off x="6770970" y="1975449"/>
            <a:ext cx="4773706" cy="411628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Right Header</a:t>
            </a:r>
          </a:p>
          <a:p>
            <a:pPr lvl="1"/>
            <a:r>
              <a:rPr lang="fr-FR"/>
              <a:t>Second  </a:t>
            </a:r>
            <a:r>
              <a:rPr lang="fr-FR" err="1"/>
              <a:t>level</a:t>
            </a:r>
            <a:endParaRPr lang="fr-FR"/>
          </a:p>
          <a:p>
            <a:pPr lvl="2"/>
            <a:r>
              <a:rPr lang="fr-FR" err="1"/>
              <a:t>Third</a:t>
            </a:r>
            <a:r>
              <a:rPr lang="fr-FR"/>
              <a:t> </a:t>
            </a:r>
            <a:r>
              <a:rPr lang="fr-FR" err="1"/>
              <a:t>level</a:t>
            </a:r>
            <a:endParaRPr lang="fr-FR"/>
          </a:p>
          <a:p>
            <a:pPr lvl="3"/>
            <a:r>
              <a:rPr lang="fr-FR" err="1"/>
              <a:t>Fourth</a:t>
            </a:r>
            <a:endParaRPr lang="fr-FR"/>
          </a:p>
          <a:p>
            <a:pPr lvl="4"/>
            <a:r>
              <a:rPr lang="fr-FR" err="1"/>
              <a:t>Fifth</a:t>
            </a:r>
            <a:endParaRPr lang="fr-FR"/>
          </a:p>
        </p:txBody>
      </p:sp>
      <p:sp>
        <p:nvSpPr>
          <p:cNvPr id="5" name="Espace réservé de la date 4"/>
          <p:cNvSpPr>
            <a:spLocks noGrp="1"/>
          </p:cNvSpPr>
          <p:nvPr>
            <p:ph type="dt" sz="half" idx="10"/>
          </p:nvPr>
        </p:nvSpPr>
        <p:spPr>
          <a:xfrm>
            <a:off x="607935" y="6338695"/>
            <a:ext cx="2837021" cy="364111"/>
          </a:xfrm>
          <a:prstGeom prst="rect">
            <a:avLst/>
          </a:prstGeom>
        </p:spPr>
        <p:txBody>
          <a:bodyPr/>
          <a:lstStyle/>
          <a:p>
            <a:fld id="{20F12FE2-334E-FB44-9754-019C27704EA7}" type="datetimeFigureOut">
              <a:rPr lang="fr-FR" smtClean="0"/>
              <a:t>14/10/2024</a:t>
            </a:fld>
            <a:endParaRPr lang="fr-FR"/>
          </a:p>
        </p:txBody>
      </p:sp>
      <p:sp>
        <p:nvSpPr>
          <p:cNvPr id="6" name="Espace réservé du pied de page 5"/>
          <p:cNvSpPr>
            <a:spLocks noGrp="1"/>
          </p:cNvSpPr>
          <p:nvPr>
            <p:ph type="ftr" sz="quarter" idx="11"/>
          </p:nvPr>
        </p:nvSpPr>
        <p:spPr>
          <a:xfrm>
            <a:off x="4154210" y="6338695"/>
            <a:ext cx="3850243" cy="364111"/>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713710" y="6338695"/>
            <a:ext cx="2837021" cy="364111"/>
          </a:xfrm>
          <a:prstGeom prst="rect">
            <a:avLst/>
          </a:prstGeom>
        </p:spPr>
        <p:txBody>
          <a:bodyPr/>
          <a:lstStyle/>
          <a:p>
            <a:fld id="{08AD1D82-D847-BF4C-962A-EC90F5E17400}" type="slidenum">
              <a:rPr lang="fr-FR" smtClean="0"/>
              <a:t>‹#›</a:t>
            </a:fld>
            <a:endParaRPr lang="fr-FR"/>
          </a:p>
        </p:txBody>
      </p:sp>
    </p:spTree>
    <p:extLst>
      <p:ext uri="{BB962C8B-B14F-4D97-AF65-F5344CB8AC3E}">
        <p14:creationId xmlns:p14="http://schemas.microsoft.com/office/powerpoint/2010/main" val="730345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Two box slide wi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490762" y="273876"/>
            <a:ext cx="7177139" cy="1139825"/>
          </a:xfrm>
          <a:prstGeom prst="rect">
            <a:avLst/>
          </a:prstGeom>
        </p:spPr>
        <p:txBody>
          <a:bodyPr/>
          <a:lstStyle>
            <a:lvl1pPr>
              <a:defRPr>
                <a:solidFill>
                  <a:schemeClr val="tx1"/>
                </a:solidFill>
              </a:defRPr>
            </a:lvl1pPr>
          </a:lstStyle>
          <a:p>
            <a:r>
              <a:rPr lang="en-GB"/>
              <a:t>Add your title</a:t>
            </a:r>
            <a:endParaRPr lang="fr-FR"/>
          </a:p>
        </p:txBody>
      </p:sp>
      <p:sp>
        <p:nvSpPr>
          <p:cNvPr id="3" name="Espace réservé du texte 2"/>
          <p:cNvSpPr>
            <a:spLocks noGrp="1"/>
          </p:cNvSpPr>
          <p:nvPr>
            <p:ph type="body" idx="1" hasCustomPrompt="1"/>
          </p:nvPr>
        </p:nvSpPr>
        <p:spPr>
          <a:xfrm>
            <a:off x="607934" y="2031179"/>
            <a:ext cx="5372187" cy="637985"/>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This </a:t>
            </a:r>
            <a:r>
              <a:rPr lang="fr-FR" err="1"/>
              <a:t>is</a:t>
            </a:r>
            <a:r>
              <a:rPr lang="fr-FR"/>
              <a:t> a header </a:t>
            </a:r>
            <a:r>
              <a:rPr lang="fr-FR" err="1"/>
              <a:t>with</a:t>
            </a:r>
            <a:r>
              <a:rPr lang="fr-FR"/>
              <a:t> a bit of room on the </a:t>
            </a:r>
            <a:r>
              <a:rPr lang="fr-FR" err="1"/>
              <a:t>left</a:t>
            </a:r>
            <a:r>
              <a:rPr lang="fr-FR"/>
              <a:t> </a:t>
            </a:r>
            <a:r>
              <a:rPr lang="fr-FR" err="1"/>
              <a:t>side</a:t>
            </a:r>
            <a:endParaRPr lang="fr-FR"/>
          </a:p>
        </p:txBody>
      </p:sp>
      <p:sp>
        <p:nvSpPr>
          <p:cNvPr id="4" name="Espace réservé du contenu 3"/>
          <p:cNvSpPr>
            <a:spLocks noGrp="1"/>
          </p:cNvSpPr>
          <p:nvPr>
            <p:ph sz="half" idx="2" hasCustomPrompt="1"/>
          </p:nvPr>
        </p:nvSpPr>
        <p:spPr>
          <a:xfrm>
            <a:off x="607934" y="2669163"/>
            <a:ext cx="5372187" cy="3559109"/>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You can </a:t>
            </a:r>
            <a:r>
              <a:rPr lang="fr-FR" err="1"/>
              <a:t>also</a:t>
            </a:r>
            <a:r>
              <a:rPr lang="fr-FR"/>
              <a:t> click </a:t>
            </a:r>
            <a:r>
              <a:rPr lang="fr-FR" err="1"/>
              <a:t>here</a:t>
            </a:r>
            <a:r>
              <a:rPr lang="fr-FR"/>
              <a:t> to insert </a:t>
            </a:r>
            <a:r>
              <a:rPr lang="fr-FR" err="1"/>
              <a:t>object</a:t>
            </a:r>
            <a:endParaRPr lang="fr-FR"/>
          </a:p>
          <a:p>
            <a:pPr lvl="1"/>
            <a:r>
              <a:rPr lang="fr-FR"/>
              <a:t>First </a:t>
            </a:r>
            <a:r>
              <a:rPr lang="fr-FR" err="1"/>
              <a:t>level</a:t>
            </a:r>
            <a:endParaRPr lang="fr-FR"/>
          </a:p>
          <a:p>
            <a:pPr lvl="2"/>
            <a:r>
              <a:rPr lang="fr-FR"/>
              <a:t>Second </a:t>
            </a:r>
            <a:r>
              <a:rPr lang="fr-FR" err="1"/>
              <a:t>level</a:t>
            </a:r>
            <a:endParaRPr lang="fr-FR"/>
          </a:p>
          <a:p>
            <a:pPr lvl="3"/>
            <a:r>
              <a:rPr lang="fr-FR" err="1"/>
              <a:t>Third</a:t>
            </a:r>
            <a:r>
              <a:rPr lang="fr-FR"/>
              <a:t> </a:t>
            </a:r>
            <a:r>
              <a:rPr lang="fr-FR" err="1"/>
              <a:t>level</a:t>
            </a:r>
            <a:endParaRPr lang="fr-FR"/>
          </a:p>
          <a:p>
            <a:pPr lvl="4"/>
            <a:r>
              <a:rPr lang="fr-FR" err="1"/>
              <a:t>Fourth</a:t>
            </a:r>
            <a:r>
              <a:rPr lang="fr-FR"/>
              <a:t> </a:t>
            </a:r>
            <a:r>
              <a:rPr lang="fr-FR" err="1"/>
              <a:t>level</a:t>
            </a:r>
            <a:endParaRPr lang="fr-FR"/>
          </a:p>
        </p:txBody>
      </p:sp>
      <p:sp>
        <p:nvSpPr>
          <p:cNvPr id="5" name="Espace réservé du texte 4"/>
          <p:cNvSpPr>
            <a:spLocks noGrp="1"/>
          </p:cNvSpPr>
          <p:nvPr>
            <p:ph type="body" sz="quarter" idx="3" hasCustomPrompt="1"/>
          </p:nvPr>
        </p:nvSpPr>
        <p:spPr>
          <a:xfrm>
            <a:off x="6176432" y="2031179"/>
            <a:ext cx="5374298" cy="637985"/>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This is a header with a bit of room on the right side</a:t>
            </a:r>
          </a:p>
        </p:txBody>
      </p:sp>
      <p:sp>
        <p:nvSpPr>
          <p:cNvPr id="6" name="Espace réservé du contenu 5"/>
          <p:cNvSpPr>
            <a:spLocks noGrp="1"/>
          </p:cNvSpPr>
          <p:nvPr>
            <p:ph sz="quarter" idx="4" hasCustomPrompt="1"/>
          </p:nvPr>
        </p:nvSpPr>
        <p:spPr>
          <a:xfrm>
            <a:off x="6176432" y="2669163"/>
            <a:ext cx="5374298" cy="3559109"/>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You can </a:t>
            </a:r>
            <a:r>
              <a:rPr lang="fr-FR" err="1"/>
              <a:t>also</a:t>
            </a:r>
            <a:r>
              <a:rPr lang="fr-FR"/>
              <a:t> click </a:t>
            </a:r>
            <a:r>
              <a:rPr lang="fr-FR" err="1"/>
              <a:t>here</a:t>
            </a:r>
            <a:r>
              <a:rPr lang="fr-FR"/>
              <a:t> to insert </a:t>
            </a:r>
            <a:r>
              <a:rPr lang="fr-FR" err="1"/>
              <a:t>object</a:t>
            </a:r>
            <a:endParaRPr lang="fr-FR"/>
          </a:p>
          <a:p>
            <a:pPr lvl="1"/>
            <a:r>
              <a:rPr lang="fr-FR"/>
              <a:t>First </a:t>
            </a:r>
            <a:r>
              <a:rPr lang="fr-FR" err="1"/>
              <a:t>level</a:t>
            </a:r>
            <a:endParaRPr lang="fr-FR"/>
          </a:p>
          <a:p>
            <a:pPr lvl="2"/>
            <a:r>
              <a:rPr lang="fr-FR"/>
              <a:t>Second </a:t>
            </a:r>
            <a:r>
              <a:rPr lang="fr-FR" err="1"/>
              <a:t>level</a:t>
            </a:r>
            <a:endParaRPr lang="fr-FR"/>
          </a:p>
          <a:p>
            <a:pPr lvl="3"/>
            <a:r>
              <a:rPr lang="fr-FR" err="1"/>
              <a:t>Third</a:t>
            </a:r>
            <a:r>
              <a:rPr lang="fr-FR"/>
              <a:t> </a:t>
            </a:r>
            <a:r>
              <a:rPr lang="fr-FR" err="1"/>
              <a:t>level</a:t>
            </a:r>
            <a:endParaRPr lang="fr-FR"/>
          </a:p>
          <a:p>
            <a:pPr lvl="4"/>
            <a:r>
              <a:rPr lang="fr-FR" err="1"/>
              <a:t>Fourth</a:t>
            </a:r>
            <a:r>
              <a:rPr lang="fr-FR"/>
              <a:t> </a:t>
            </a:r>
            <a:r>
              <a:rPr lang="fr-FR" err="1"/>
              <a:t>level</a:t>
            </a:r>
            <a:endParaRPr lang="fr-FR"/>
          </a:p>
        </p:txBody>
      </p:sp>
      <p:sp>
        <p:nvSpPr>
          <p:cNvPr id="7" name="Espace réservé de la date 6"/>
          <p:cNvSpPr>
            <a:spLocks noGrp="1"/>
          </p:cNvSpPr>
          <p:nvPr>
            <p:ph type="dt" sz="half" idx="10"/>
          </p:nvPr>
        </p:nvSpPr>
        <p:spPr>
          <a:xfrm>
            <a:off x="607935" y="6338695"/>
            <a:ext cx="2837021" cy="364111"/>
          </a:xfrm>
          <a:prstGeom prst="rect">
            <a:avLst/>
          </a:prstGeom>
        </p:spPr>
        <p:txBody>
          <a:bodyPr/>
          <a:lstStyle/>
          <a:p>
            <a:fld id="{20F12FE2-334E-FB44-9754-019C27704EA7}" type="datetimeFigureOut">
              <a:rPr lang="fr-FR" smtClean="0"/>
              <a:t>14/10/2024</a:t>
            </a:fld>
            <a:endParaRPr lang="fr-FR"/>
          </a:p>
        </p:txBody>
      </p:sp>
      <p:sp>
        <p:nvSpPr>
          <p:cNvPr id="8" name="Espace réservé du pied de page 7"/>
          <p:cNvSpPr>
            <a:spLocks noGrp="1"/>
          </p:cNvSpPr>
          <p:nvPr>
            <p:ph type="ftr" sz="quarter" idx="11"/>
          </p:nvPr>
        </p:nvSpPr>
        <p:spPr>
          <a:xfrm>
            <a:off x="4154210" y="6338695"/>
            <a:ext cx="3850243" cy="364111"/>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8713710" y="6338695"/>
            <a:ext cx="2837021" cy="364111"/>
          </a:xfrm>
          <a:prstGeom prst="rect">
            <a:avLst/>
          </a:prstGeom>
        </p:spPr>
        <p:txBody>
          <a:bodyPr/>
          <a:lstStyle/>
          <a:p>
            <a:fld id="{08AD1D82-D847-BF4C-962A-EC90F5E17400}" type="slidenum">
              <a:rPr lang="fr-FR" smtClean="0"/>
              <a:t>‹#›</a:t>
            </a:fld>
            <a:endParaRPr lang="fr-FR"/>
          </a:p>
        </p:txBody>
      </p:sp>
    </p:spTree>
    <p:extLst>
      <p:ext uri="{BB962C8B-B14F-4D97-AF65-F5344CB8AC3E}">
        <p14:creationId xmlns:p14="http://schemas.microsoft.com/office/powerpoint/2010/main" val="20189373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473057" y="273876"/>
            <a:ext cx="7212549" cy="1139825"/>
          </a:xfrm>
          <a:prstGeom prst="rect">
            <a:avLst/>
          </a:prstGeom>
        </p:spPr>
        <p:txBody>
          <a:bodyPr/>
          <a:lstStyle>
            <a:lvl1pPr>
              <a:defRPr/>
            </a:lvl1pPr>
          </a:lstStyle>
          <a:p>
            <a:r>
              <a:rPr lang="fr-FR" err="1"/>
              <a:t>Add</a:t>
            </a:r>
            <a:r>
              <a:rPr lang="fr-FR"/>
              <a:t> </a:t>
            </a:r>
            <a:r>
              <a:rPr lang="fr-FR" err="1"/>
              <a:t>your</a:t>
            </a:r>
            <a:r>
              <a:rPr lang="fr-FR"/>
              <a:t> </a:t>
            </a:r>
            <a:r>
              <a:rPr lang="fr-FR" err="1"/>
              <a:t>title</a:t>
            </a:r>
            <a:endParaRPr lang="fr-FR"/>
          </a:p>
        </p:txBody>
      </p:sp>
      <p:sp>
        <p:nvSpPr>
          <p:cNvPr id="3" name="Espace réservé de la date 2"/>
          <p:cNvSpPr>
            <a:spLocks noGrp="1"/>
          </p:cNvSpPr>
          <p:nvPr>
            <p:ph type="dt" sz="half" idx="10"/>
          </p:nvPr>
        </p:nvSpPr>
        <p:spPr>
          <a:xfrm>
            <a:off x="607935" y="6338695"/>
            <a:ext cx="2837021" cy="364111"/>
          </a:xfrm>
          <a:prstGeom prst="rect">
            <a:avLst/>
          </a:prstGeom>
        </p:spPr>
        <p:txBody>
          <a:bodyPr/>
          <a:lstStyle/>
          <a:p>
            <a:fld id="{20F12FE2-334E-FB44-9754-019C27704EA7}" type="datetimeFigureOut">
              <a:rPr lang="fr-FR" smtClean="0"/>
              <a:t>14/10/2024</a:t>
            </a:fld>
            <a:endParaRPr lang="fr-FR"/>
          </a:p>
        </p:txBody>
      </p:sp>
      <p:sp>
        <p:nvSpPr>
          <p:cNvPr id="4" name="Espace réservé du pied de page 3"/>
          <p:cNvSpPr>
            <a:spLocks noGrp="1"/>
          </p:cNvSpPr>
          <p:nvPr>
            <p:ph type="ftr" sz="quarter" idx="11"/>
          </p:nvPr>
        </p:nvSpPr>
        <p:spPr>
          <a:xfrm>
            <a:off x="4154210" y="6338695"/>
            <a:ext cx="3850243" cy="364111"/>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8713710" y="6338695"/>
            <a:ext cx="2837021" cy="364111"/>
          </a:xfrm>
          <a:prstGeom prst="rect">
            <a:avLst/>
          </a:prstGeom>
        </p:spPr>
        <p:txBody>
          <a:bodyPr/>
          <a:lstStyle/>
          <a:p>
            <a:fld id="{08AD1D82-D847-BF4C-962A-EC90F5E17400}" type="slidenum">
              <a:rPr lang="fr-FR" smtClean="0"/>
              <a:t>‹#›</a:t>
            </a:fld>
            <a:endParaRPr lang="fr-FR"/>
          </a:p>
        </p:txBody>
      </p:sp>
    </p:spTree>
    <p:extLst>
      <p:ext uri="{BB962C8B-B14F-4D97-AF65-F5344CB8AC3E}">
        <p14:creationId xmlns:p14="http://schemas.microsoft.com/office/powerpoint/2010/main" val="302123748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607935" y="2009954"/>
            <a:ext cx="4000116" cy="404565"/>
          </a:xfrm>
          <a:prstGeom prst="rect">
            <a:avLst/>
          </a:prstGeom>
        </p:spPr>
        <p:txBody>
          <a:bodyPr anchor="b"/>
          <a:lstStyle>
            <a:lvl1pPr algn="l">
              <a:defRPr sz="2000" b="1"/>
            </a:lvl1pPr>
          </a:lstStyle>
          <a:p>
            <a:r>
              <a:rPr lang="fr-FR"/>
              <a:t>Header option</a:t>
            </a:r>
          </a:p>
        </p:txBody>
      </p:sp>
      <p:sp>
        <p:nvSpPr>
          <p:cNvPr id="3" name="Espace réservé du contenu 2"/>
          <p:cNvSpPr>
            <a:spLocks noGrp="1"/>
          </p:cNvSpPr>
          <p:nvPr>
            <p:ph idx="1" hasCustomPrompt="1"/>
          </p:nvPr>
        </p:nvSpPr>
        <p:spPr>
          <a:xfrm>
            <a:off x="4753700" y="1255702"/>
            <a:ext cx="6797030" cy="482591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err="1"/>
              <a:t>Add</a:t>
            </a:r>
            <a:r>
              <a:rPr lang="fr-FR"/>
              <a:t> Bullet header or </a:t>
            </a:r>
            <a:r>
              <a:rPr lang="fr-FR" err="1"/>
              <a:t>text</a:t>
            </a:r>
            <a:r>
              <a:rPr lang="fr-FR"/>
              <a:t> in </a:t>
            </a:r>
            <a:r>
              <a:rPr lang="fr-FR" err="1"/>
              <a:t>preferred</a:t>
            </a:r>
            <a:r>
              <a:rPr lang="fr-FR"/>
              <a:t> size</a:t>
            </a:r>
          </a:p>
          <a:p>
            <a:pPr lvl="1"/>
            <a:r>
              <a:rPr lang="en-GB"/>
              <a:t>First level</a:t>
            </a:r>
          </a:p>
          <a:p>
            <a:pPr lvl="2"/>
            <a:r>
              <a:rPr lang="en-GB"/>
              <a:t>Second level</a:t>
            </a:r>
          </a:p>
          <a:p>
            <a:pPr lvl="3"/>
            <a:r>
              <a:rPr lang="en-GB"/>
              <a:t>Third level</a:t>
            </a:r>
          </a:p>
          <a:p>
            <a:pPr lvl="4"/>
            <a:r>
              <a:rPr lang="en-GB"/>
              <a:t>Fourth level</a:t>
            </a:r>
          </a:p>
        </p:txBody>
      </p:sp>
      <p:sp>
        <p:nvSpPr>
          <p:cNvPr id="4" name="Espace réservé du texte 3"/>
          <p:cNvSpPr>
            <a:spLocks noGrp="1"/>
          </p:cNvSpPr>
          <p:nvPr>
            <p:ph type="body" sz="half" idx="2" hasCustomPrompt="1"/>
          </p:nvPr>
        </p:nvSpPr>
        <p:spPr>
          <a:xfrm>
            <a:off x="607935" y="2414520"/>
            <a:ext cx="4000116" cy="36670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err="1"/>
              <a:t>Add</a:t>
            </a:r>
            <a:r>
              <a:rPr lang="fr-FR"/>
              <a:t> </a:t>
            </a:r>
            <a:r>
              <a:rPr lang="fr-FR" err="1"/>
              <a:t>text</a:t>
            </a:r>
            <a:r>
              <a:rPr lang="fr-FR"/>
              <a:t> as </a:t>
            </a:r>
            <a:r>
              <a:rPr lang="fr-FR" err="1"/>
              <a:t>you</a:t>
            </a:r>
            <a:r>
              <a:rPr lang="fr-FR"/>
              <a:t> </a:t>
            </a:r>
            <a:r>
              <a:rPr lang="fr-FR" err="1"/>
              <a:t>see</a:t>
            </a:r>
            <a:r>
              <a:rPr lang="fr-FR"/>
              <a:t> fit</a:t>
            </a:r>
          </a:p>
        </p:txBody>
      </p:sp>
      <p:sp>
        <p:nvSpPr>
          <p:cNvPr id="5" name="Espace réservé de la date 4"/>
          <p:cNvSpPr>
            <a:spLocks noGrp="1"/>
          </p:cNvSpPr>
          <p:nvPr>
            <p:ph type="dt" sz="half" idx="10"/>
          </p:nvPr>
        </p:nvSpPr>
        <p:spPr>
          <a:xfrm>
            <a:off x="607935" y="6338695"/>
            <a:ext cx="2837021" cy="364111"/>
          </a:xfrm>
          <a:prstGeom prst="rect">
            <a:avLst/>
          </a:prstGeom>
        </p:spPr>
        <p:txBody>
          <a:bodyPr/>
          <a:lstStyle/>
          <a:p>
            <a:fld id="{20F12FE2-334E-FB44-9754-019C27704EA7}" type="datetimeFigureOut">
              <a:rPr lang="fr-FR" smtClean="0"/>
              <a:t>14/10/2024</a:t>
            </a:fld>
            <a:endParaRPr lang="fr-FR"/>
          </a:p>
        </p:txBody>
      </p:sp>
      <p:sp>
        <p:nvSpPr>
          <p:cNvPr id="6" name="Espace réservé du pied de page 5"/>
          <p:cNvSpPr>
            <a:spLocks noGrp="1"/>
          </p:cNvSpPr>
          <p:nvPr>
            <p:ph type="ftr" sz="quarter" idx="11"/>
          </p:nvPr>
        </p:nvSpPr>
        <p:spPr>
          <a:xfrm>
            <a:off x="4154210" y="6338695"/>
            <a:ext cx="3850243" cy="364111"/>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713710" y="6338695"/>
            <a:ext cx="2837021" cy="364111"/>
          </a:xfrm>
          <a:prstGeom prst="rect">
            <a:avLst/>
          </a:prstGeom>
        </p:spPr>
        <p:txBody>
          <a:bodyPr/>
          <a:lstStyle/>
          <a:p>
            <a:fld id="{08AD1D82-D847-BF4C-962A-EC90F5E17400}" type="slidenum">
              <a:rPr lang="fr-FR" smtClean="0"/>
              <a:t>‹#›</a:t>
            </a:fld>
            <a:endParaRPr lang="fr-FR"/>
          </a:p>
        </p:txBody>
      </p:sp>
    </p:spTree>
    <p:extLst>
      <p:ext uri="{BB962C8B-B14F-4D97-AF65-F5344CB8AC3E}">
        <p14:creationId xmlns:p14="http://schemas.microsoft.com/office/powerpoint/2010/main" val="30585525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tctur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383184" y="4787265"/>
            <a:ext cx="7295198" cy="565164"/>
          </a:xfrm>
          <a:prstGeom prst="rect">
            <a:avLst/>
          </a:prstGeom>
        </p:spPr>
        <p:txBody>
          <a:bodyPr anchor="b"/>
          <a:lstStyle>
            <a:lvl1pPr algn="l">
              <a:defRPr sz="2000" b="1">
                <a:solidFill>
                  <a:schemeClr val="tx1"/>
                </a:solidFill>
              </a:defRPr>
            </a:lvl1pPr>
          </a:lstStyle>
          <a:p>
            <a:r>
              <a:rPr lang="fr-FR" err="1"/>
              <a:t>Add</a:t>
            </a:r>
            <a:r>
              <a:rPr lang="fr-FR"/>
              <a:t> </a:t>
            </a:r>
            <a:r>
              <a:rPr lang="fr-FR" err="1"/>
              <a:t>your</a:t>
            </a:r>
            <a:r>
              <a:rPr lang="fr-FR"/>
              <a:t> </a:t>
            </a:r>
            <a:r>
              <a:rPr lang="fr-FR" err="1"/>
              <a:t>title</a:t>
            </a:r>
            <a:endParaRPr lang="fr-FR"/>
          </a:p>
        </p:txBody>
      </p:sp>
      <p:sp>
        <p:nvSpPr>
          <p:cNvPr id="3" name="Espace réservé pour une image  2"/>
          <p:cNvSpPr>
            <a:spLocks noGrp="1"/>
          </p:cNvSpPr>
          <p:nvPr>
            <p:ph type="pic" idx="1"/>
          </p:nvPr>
        </p:nvSpPr>
        <p:spPr>
          <a:xfrm>
            <a:off x="2383184" y="611073"/>
            <a:ext cx="7295198" cy="410337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hasCustomPrompt="1"/>
          </p:nvPr>
        </p:nvSpPr>
        <p:spPr>
          <a:xfrm>
            <a:off x="2383184" y="5352429"/>
            <a:ext cx="7295198" cy="802626"/>
          </a:xfrm>
          <a:prstGeom prst="rect">
            <a:avLst/>
          </a:prstGeom>
        </p:spPr>
        <p:txBody>
          <a:bodyPr/>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err="1"/>
              <a:t>Add</a:t>
            </a:r>
            <a:r>
              <a:rPr lang="fr-FR"/>
              <a:t> more </a:t>
            </a:r>
            <a:r>
              <a:rPr lang="fr-FR" err="1"/>
              <a:t>text</a:t>
            </a:r>
            <a:endParaRPr lang="fr-FR"/>
          </a:p>
        </p:txBody>
      </p:sp>
      <p:sp>
        <p:nvSpPr>
          <p:cNvPr id="5" name="Espace réservé de la date 4"/>
          <p:cNvSpPr>
            <a:spLocks noGrp="1"/>
          </p:cNvSpPr>
          <p:nvPr>
            <p:ph type="dt" sz="half" idx="10"/>
          </p:nvPr>
        </p:nvSpPr>
        <p:spPr>
          <a:xfrm>
            <a:off x="607935" y="6338695"/>
            <a:ext cx="2837021" cy="364111"/>
          </a:xfrm>
          <a:prstGeom prst="rect">
            <a:avLst/>
          </a:prstGeom>
        </p:spPr>
        <p:txBody>
          <a:bodyPr/>
          <a:lstStyle/>
          <a:p>
            <a:fld id="{20F12FE2-334E-FB44-9754-019C27704EA7}" type="datetimeFigureOut">
              <a:rPr lang="fr-FR" smtClean="0"/>
              <a:t>14/10/2024</a:t>
            </a:fld>
            <a:endParaRPr lang="fr-FR"/>
          </a:p>
        </p:txBody>
      </p:sp>
      <p:sp>
        <p:nvSpPr>
          <p:cNvPr id="6" name="Espace réservé du pied de page 5"/>
          <p:cNvSpPr>
            <a:spLocks noGrp="1"/>
          </p:cNvSpPr>
          <p:nvPr>
            <p:ph type="ftr" sz="quarter" idx="11"/>
          </p:nvPr>
        </p:nvSpPr>
        <p:spPr>
          <a:xfrm>
            <a:off x="4154210" y="6338695"/>
            <a:ext cx="3850243" cy="364111"/>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8713710" y="6338695"/>
            <a:ext cx="2837021" cy="364111"/>
          </a:xfrm>
          <a:prstGeom prst="rect">
            <a:avLst/>
          </a:prstGeom>
        </p:spPr>
        <p:txBody>
          <a:bodyPr/>
          <a:lstStyle/>
          <a:p>
            <a:fld id="{08AD1D82-D847-BF4C-962A-EC90F5E17400}" type="slidenum">
              <a:rPr lang="fr-FR" smtClean="0"/>
              <a:t>‹#›</a:t>
            </a:fld>
            <a:endParaRPr lang="fr-FR"/>
          </a:p>
        </p:txBody>
      </p:sp>
    </p:spTree>
    <p:extLst>
      <p:ext uri="{BB962C8B-B14F-4D97-AF65-F5344CB8AC3E}">
        <p14:creationId xmlns:p14="http://schemas.microsoft.com/office/powerpoint/2010/main" val="27600791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reserve="1">
  <p:cSld name="Two box slide wi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490762" y="273876"/>
            <a:ext cx="7177139" cy="1139825"/>
          </a:xfrm>
          <a:prstGeom prst="rect">
            <a:avLst/>
          </a:prstGeom>
        </p:spPr>
        <p:txBody>
          <a:bodyPr/>
          <a:lstStyle>
            <a:lvl1pPr>
              <a:defRPr>
                <a:solidFill>
                  <a:schemeClr val="tx1"/>
                </a:solidFill>
              </a:defRPr>
            </a:lvl1pPr>
          </a:lstStyle>
          <a:p>
            <a:r>
              <a:rPr lang="fr-FR" err="1"/>
              <a:t>Add</a:t>
            </a:r>
            <a:r>
              <a:rPr lang="fr-FR"/>
              <a:t> </a:t>
            </a:r>
            <a:r>
              <a:rPr lang="fr-FR" err="1"/>
              <a:t>your</a:t>
            </a:r>
            <a:r>
              <a:rPr lang="fr-FR"/>
              <a:t> </a:t>
            </a:r>
            <a:r>
              <a:rPr lang="fr-FR" err="1"/>
              <a:t>title</a:t>
            </a:r>
            <a:endParaRPr lang="fr-FR"/>
          </a:p>
        </p:txBody>
      </p:sp>
      <p:sp>
        <p:nvSpPr>
          <p:cNvPr id="3" name="Espace réservé du texte 2"/>
          <p:cNvSpPr>
            <a:spLocks noGrp="1"/>
          </p:cNvSpPr>
          <p:nvPr>
            <p:ph type="body" idx="1" hasCustomPrompt="1"/>
          </p:nvPr>
        </p:nvSpPr>
        <p:spPr>
          <a:xfrm>
            <a:off x="607934" y="2005299"/>
            <a:ext cx="5372187" cy="637985"/>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err="1"/>
              <a:t>Add</a:t>
            </a:r>
            <a:r>
              <a:rPr lang="fr-FR"/>
              <a:t> </a:t>
            </a:r>
            <a:r>
              <a:rPr lang="fr-FR" err="1"/>
              <a:t>your</a:t>
            </a:r>
            <a:r>
              <a:rPr lang="fr-FR"/>
              <a:t> header for </a:t>
            </a:r>
            <a:r>
              <a:rPr lang="fr-FR" err="1"/>
              <a:t>your</a:t>
            </a:r>
            <a:r>
              <a:rPr lang="fr-FR"/>
              <a:t> </a:t>
            </a:r>
            <a:r>
              <a:rPr lang="fr-FR" err="1"/>
              <a:t>list</a:t>
            </a:r>
            <a:endParaRPr lang="fr-FR"/>
          </a:p>
        </p:txBody>
      </p:sp>
      <p:sp>
        <p:nvSpPr>
          <p:cNvPr id="4" name="Espace réservé du contenu 3"/>
          <p:cNvSpPr>
            <a:spLocks noGrp="1"/>
          </p:cNvSpPr>
          <p:nvPr>
            <p:ph sz="half" idx="2" hasCustomPrompt="1"/>
          </p:nvPr>
        </p:nvSpPr>
        <p:spPr>
          <a:xfrm>
            <a:off x="607934" y="2643283"/>
            <a:ext cx="5372187" cy="359361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This </a:t>
            </a:r>
            <a:r>
              <a:rPr lang="fr-FR" err="1"/>
              <a:t>is</a:t>
            </a:r>
            <a:r>
              <a:rPr lang="fr-FR"/>
              <a:t> </a:t>
            </a:r>
            <a:r>
              <a:rPr lang="fr-FR" err="1"/>
              <a:t>level</a:t>
            </a:r>
            <a:r>
              <a:rPr lang="fr-FR"/>
              <a:t> one in the </a:t>
            </a:r>
            <a:r>
              <a:rPr lang="fr-FR" err="1"/>
              <a:t>list</a:t>
            </a:r>
            <a:endParaRPr lang="fr-FR"/>
          </a:p>
          <a:p>
            <a:pPr lvl="1"/>
            <a:r>
              <a:rPr lang="fr-FR" err="1"/>
              <a:t>Level</a:t>
            </a:r>
            <a:r>
              <a:rPr lang="fr-FR"/>
              <a:t> 2</a:t>
            </a:r>
          </a:p>
          <a:p>
            <a:pPr lvl="2"/>
            <a:r>
              <a:rPr lang="fr-FR" err="1"/>
              <a:t>Level</a:t>
            </a:r>
            <a:r>
              <a:rPr lang="fr-FR"/>
              <a:t> 3</a:t>
            </a:r>
          </a:p>
          <a:p>
            <a:pPr lvl="3"/>
            <a:r>
              <a:rPr lang="fr-FR" err="1"/>
              <a:t>Level</a:t>
            </a:r>
            <a:r>
              <a:rPr lang="fr-FR"/>
              <a:t> 4</a:t>
            </a:r>
          </a:p>
          <a:p>
            <a:pPr lvl="4"/>
            <a:r>
              <a:rPr lang="fr-FR" err="1"/>
              <a:t>Level</a:t>
            </a:r>
            <a:r>
              <a:rPr lang="fr-FR"/>
              <a:t> 5</a:t>
            </a:r>
          </a:p>
        </p:txBody>
      </p:sp>
      <p:sp>
        <p:nvSpPr>
          <p:cNvPr id="5" name="Espace réservé du texte 4"/>
          <p:cNvSpPr>
            <a:spLocks noGrp="1"/>
          </p:cNvSpPr>
          <p:nvPr>
            <p:ph type="body" sz="quarter" idx="3" hasCustomPrompt="1"/>
          </p:nvPr>
        </p:nvSpPr>
        <p:spPr>
          <a:xfrm>
            <a:off x="6176432" y="2005299"/>
            <a:ext cx="5374298" cy="637985"/>
          </a:xfrm>
          <a:prstGeom prst="rect">
            <a:avLst/>
          </a:prstGeo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err="1"/>
              <a:t>Add</a:t>
            </a:r>
            <a:r>
              <a:rPr lang="fr-FR"/>
              <a:t> </a:t>
            </a:r>
            <a:r>
              <a:rPr lang="fr-FR" err="1"/>
              <a:t>your</a:t>
            </a:r>
            <a:r>
              <a:rPr lang="fr-FR"/>
              <a:t> header for </a:t>
            </a:r>
            <a:r>
              <a:rPr lang="fr-FR" err="1"/>
              <a:t>your</a:t>
            </a:r>
            <a:r>
              <a:rPr lang="fr-FR"/>
              <a:t> </a:t>
            </a:r>
            <a:r>
              <a:rPr lang="fr-FR" err="1"/>
              <a:t>list</a:t>
            </a:r>
            <a:endParaRPr lang="fr-FR"/>
          </a:p>
        </p:txBody>
      </p:sp>
      <p:sp>
        <p:nvSpPr>
          <p:cNvPr id="6" name="Espace réservé du contenu 5"/>
          <p:cNvSpPr>
            <a:spLocks noGrp="1"/>
          </p:cNvSpPr>
          <p:nvPr>
            <p:ph sz="quarter" idx="4" hasCustomPrompt="1"/>
          </p:nvPr>
        </p:nvSpPr>
        <p:spPr>
          <a:xfrm>
            <a:off x="6176432" y="2643283"/>
            <a:ext cx="5374298" cy="3593615"/>
          </a:xfrm>
          <a:prstGeom prst="rect">
            <a:avLst/>
          </a:prstGeom>
        </p:spPr>
        <p:txBody>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fr-FR"/>
              <a:t>This </a:t>
            </a:r>
            <a:r>
              <a:rPr lang="fr-FR" err="1"/>
              <a:t>is</a:t>
            </a:r>
            <a:r>
              <a:rPr lang="fr-FR"/>
              <a:t> </a:t>
            </a:r>
            <a:r>
              <a:rPr lang="fr-FR" err="1"/>
              <a:t>level</a:t>
            </a:r>
            <a:r>
              <a:rPr lang="fr-FR"/>
              <a:t> one in the </a:t>
            </a:r>
            <a:r>
              <a:rPr lang="fr-FR" err="1"/>
              <a:t>list</a:t>
            </a:r>
            <a:endParaRPr lang="fr-FR"/>
          </a:p>
          <a:p>
            <a:pPr lvl="1"/>
            <a:r>
              <a:rPr lang="fr-FR" err="1"/>
              <a:t>Level</a:t>
            </a:r>
            <a:r>
              <a:rPr lang="fr-FR"/>
              <a:t> 2</a:t>
            </a:r>
          </a:p>
          <a:p>
            <a:pPr lvl="2"/>
            <a:r>
              <a:rPr lang="fr-FR" err="1"/>
              <a:t>Level</a:t>
            </a:r>
            <a:r>
              <a:rPr lang="fr-FR"/>
              <a:t> 3</a:t>
            </a:r>
          </a:p>
          <a:p>
            <a:pPr lvl="3"/>
            <a:r>
              <a:rPr lang="fr-FR" err="1"/>
              <a:t>Level</a:t>
            </a:r>
            <a:r>
              <a:rPr lang="fr-FR"/>
              <a:t> 4</a:t>
            </a:r>
          </a:p>
          <a:p>
            <a:pPr lvl="4"/>
            <a:r>
              <a:rPr lang="fr-FR" err="1"/>
              <a:t>Level</a:t>
            </a:r>
            <a:r>
              <a:rPr lang="fr-FR"/>
              <a:t> 5</a:t>
            </a:r>
          </a:p>
        </p:txBody>
      </p:sp>
      <p:sp>
        <p:nvSpPr>
          <p:cNvPr id="7" name="Espace réservé de la date 6"/>
          <p:cNvSpPr>
            <a:spLocks noGrp="1"/>
          </p:cNvSpPr>
          <p:nvPr>
            <p:ph type="dt" sz="half" idx="10"/>
          </p:nvPr>
        </p:nvSpPr>
        <p:spPr>
          <a:xfrm>
            <a:off x="607935" y="6338695"/>
            <a:ext cx="2837021" cy="364111"/>
          </a:xfrm>
          <a:prstGeom prst="rect">
            <a:avLst/>
          </a:prstGeom>
        </p:spPr>
        <p:txBody>
          <a:bodyPr/>
          <a:lstStyle/>
          <a:p>
            <a:fld id="{6F18D5AF-CF19-4679-BD13-A4C387B15AC0}" type="datetime1">
              <a:rPr lang="fr-FR" smtClean="0"/>
              <a:t>14/10/2024</a:t>
            </a:fld>
            <a:endParaRPr lang="fr-FR"/>
          </a:p>
        </p:txBody>
      </p:sp>
      <p:sp>
        <p:nvSpPr>
          <p:cNvPr id="8" name="Espace réservé du pied de page 7"/>
          <p:cNvSpPr>
            <a:spLocks noGrp="1"/>
          </p:cNvSpPr>
          <p:nvPr>
            <p:ph type="ftr" sz="quarter" idx="11"/>
          </p:nvPr>
        </p:nvSpPr>
        <p:spPr>
          <a:xfrm>
            <a:off x="4154210" y="6338695"/>
            <a:ext cx="3850243" cy="364111"/>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8713710" y="6338695"/>
            <a:ext cx="2837021" cy="364111"/>
          </a:xfrm>
          <a:prstGeom prst="rect">
            <a:avLst/>
          </a:prstGeom>
        </p:spPr>
        <p:txBody>
          <a:bodyPr/>
          <a:lstStyle/>
          <a:p>
            <a:fld id="{08AD1D82-D847-BF4C-962A-EC90F5E17400}" type="slidenum">
              <a:rPr lang="fr-FR" smtClean="0"/>
              <a:t>‹#›</a:t>
            </a:fld>
            <a:endParaRPr lang="fr-FR"/>
          </a:p>
        </p:txBody>
      </p:sp>
    </p:spTree>
    <p:extLst>
      <p:ext uri="{BB962C8B-B14F-4D97-AF65-F5344CB8AC3E}">
        <p14:creationId xmlns:p14="http://schemas.microsoft.com/office/powerpoint/2010/main" val="2044183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Blank">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473057" y="273876"/>
            <a:ext cx="7212549" cy="1139825"/>
          </a:xfrm>
          <a:prstGeom prst="rect">
            <a:avLst/>
          </a:prstGeom>
        </p:spPr>
        <p:txBody>
          <a:bodyPr/>
          <a:lstStyle>
            <a:lvl1pPr>
              <a:defRPr/>
            </a:lvl1pPr>
          </a:lstStyle>
          <a:p>
            <a:r>
              <a:rPr lang="fr-FR" err="1"/>
              <a:t>Add</a:t>
            </a:r>
            <a:r>
              <a:rPr lang="fr-FR"/>
              <a:t> </a:t>
            </a:r>
            <a:r>
              <a:rPr lang="fr-FR" err="1"/>
              <a:t>your</a:t>
            </a:r>
            <a:r>
              <a:rPr lang="fr-FR"/>
              <a:t> </a:t>
            </a:r>
            <a:r>
              <a:rPr lang="fr-FR" err="1"/>
              <a:t>title</a:t>
            </a:r>
            <a:endParaRPr lang="fr-FR"/>
          </a:p>
        </p:txBody>
      </p:sp>
      <p:sp>
        <p:nvSpPr>
          <p:cNvPr id="3" name="Espace réservé de la date 2"/>
          <p:cNvSpPr>
            <a:spLocks noGrp="1"/>
          </p:cNvSpPr>
          <p:nvPr>
            <p:ph type="dt" sz="half" idx="10"/>
          </p:nvPr>
        </p:nvSpPr>
        <p:spPr>
          <a:xfrm>
            <a:off x="607935" y="6338695"/>
            <a:ext cx="2837021" cy="364111"/>
          </a:xfrm>
          <a:prstGeom prst="rect">
            <a:avLst/>
          </a:prstGeom>
        </p:spPr>
        <p:txBody>
          <a:bodyPr/>
          <a:lstStyle/>
          <a:p>
            <a:fld id="{BB174E4E-8520-4135-AB97-1954D0A12154}" type="datetime1">
              <a:rPr lang="fr-FR" smtClean="0"/>
              <a:t>14/10/2024</a:t>
            </a:fld>
            <a:endParaRPr lang="fr-FR"/>
          </a:p>
        </p:txBody>
      </p:sp>
      <p:sp>
        <p:nvSpPr>
          <p:cNvPr id="4" name="Espace réservé du pied de page 3"/>
          <p:cNvSpPr>
            <a:spLocks noGrp="1"/>
          </p:cNvSpPr>
          <p:nvPr>
            <p:ph type="ftr" sz="quarter" idx="11"/>
          </p:nvPr>
        </p:nvSpPr>
        <p:spPr>
          <a:xfrm>
            <a:off x="4154210" y="6338695"/>
            <a:ext cx="3850243" cy="364111"/>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8713710" y="6338695"/>
            <a:ext cx="2837021" cy="364111"/>
          </a:xfrm>
          <a:prstGeom prst="rect">
            <a:avLst/>
          </a:prstGeom>
        </p:spPr>
        <p:txBody>
          <a:bodyPr/>
          <a:lstStyle/>
          <a:p>
            <a:fld id="{08AD1D82-D847-BF4C-962A-EC90F5E17400}" type="slidenum">
              <a:rPr lang="fr-FR" smtClean="0"/>
              <a:t>‹#›</a:t>
            </a:fld>
            <a:endParaRPr lang="fr-FR"/>
          </a:p>
        </p:txBody>
      </p:sp>
    </p:spTree>
    <p:extLst>
      <p:ext uri="{BB962C8B-B14F-4D97-AF65-F5344CB8AC3E}">
        <p14:creationId xmlns:p14="http://schemas.microsoft.com/office/powerpoint/2010/main" val="2840654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2486430" y="405442"/>
            <a:ext cx="7185803" cy="1008259"/>
          </a:xfrm>
          <a:prstGeom prst="rect">
            <a:avLst/>
          </a:prstGeom>
        </p:spPr>
        <p:txBody>
          <a:bodyPr/>
          <a:lstStyle>
            <a:lvl1pPr>
              <a:defRPr/>
            </a:lvl1pPr>
          </a:lstStyle>
          <a:p>
            <a:r>
              <a:rPr lang="fr-FR" err="1"/>
              <a:t>Add</a:t>
            </a:r>
            <a:r>
              <a:rPr lang="fr-FR"/>
              <a:t> </a:t>
            </a:r>
            <a:r>
              <a:rPr lang="fr-FR" err="1"/>
              <a:t>your</a:t>
            </a:r>
            <a:r>
              <a:rPr lang="fr-FR"/>
              <a:t> </a:t>
            </a:r>
            <a:r>
              <a:rPr lang="fr-FR" err="1"/>
              <a:t>title</a:t>
            </a:r>
            <a:endParaRPr lang="fr-FR"/>
          </a:p>
        </p:txBody>
      </p:sp>
      <p:sp>
        <p:nvSpPr>
          <p:cNvPr id="3" name="Espace réservé du contenu 2"/>
          <p:cNvSpPr>
            <a:spLocks noGrp="1"/>
          </p:cNvSpPr>
          <p:nvPr>
            <p:ph idx="1" hasCustomPrompt="1"/>
          </p:nvPr>
        </p:nvSpPr>
        <p:spPr>
          <a:xfrm>
            <a:off x="607935" y="2001328"/>
            <a:ext cx="10942796" cy="4107819"/>
          </a:xfrm>
          <a:prstGeom prst="rect">
            <a:avLst/>
          </a:prstGeom>
        </p:spPr>
        <p:txBody>
          <a:bodyPr/>
          <a:lstStyle>
            <a:lvl1pPr>
              <a:defRPr/>
            </a:lvl1pPr>
            <a:lvl2pPr>
              <a:defRPr/>
            </a:lvl2pPr>
            <a:lvl3pPr>
              <a:defRPr/>
            </a:lvl3pPr>
            <a:lvl4pPr>
              <a:defRPr/>
            </a:lvl4pPr>
            <a:lvl5pPr>
              <a:defRPr/>
            </a:lvl5pPr>
          </a:lstStyle>
          <a:p>
            <a:pPr lvl="0"/>
            <a:r>
              <a:rPr lang="fr-FR"/>
              <a:t>Bullet </a:t>
            </a:r>
            <a:r>
              <a:rPr lang="fr-FR" err="1"/>
              <a:t>level</a:t>
            </a:r>
            <a:r>
              <a:rPr lang="fr-FR"/>
              <a:t> 1</a:t>
            </a:r>
          </a:p>
          <a:p>
            <a:pPr lvl="1"/>
            <a:r>
              <a:rPr lang="fr-FR"/>
              <a:t>Bullet </a:t>
            </a:r>
            <a:r>
              <a:rPr lang="fr-FR" err="1"/>
              <a:t>level</a:t>
            </a:r>
            <a:r>
              <a:rPr lang="fr-FR"/>
              <a:t> 2</a:t>
            </a:r>
          </a:p>
          <a:p>
            <a:pPr lvl="2"/>
            <a:r>
              <a:rPr lang="fr-FR"/>
              <a:t>Bullet </a:t>
            </a:r>
            <a:r>
              <a:rPr lang="fr-FR" err="1"/>
              <a:t>level</a:t>
            </a:r>
            <a:r>
              <a:rPr lang="fr-FR"/>
              <a:t> 3</a:t>
            </a:r>
          </a:p>
          <a:p>
            <a:pPr lvl="3"/>
            <a:r>
              <a:rPr lang="fr-FR" err="1"/>
              <a:t>Level</a:t>
            </a:r>
            <a:r>
              <a:rPr lang="fr-FR"/>
              <a:t> 4</a:t>
            </a:r>
          </a:p>
          <a:p>
            <a:pPr lvl="4"/>
            <a:r>
              <a:rPr lang="fr-FR" err="1"/>
              <a:t>Level</a:t>
            </a:r>
            <a:r>
              <a:rPr lang="fr-FR"/>
              <a:t> 5</a:t>
            </a:r>
          </a:p>
        </p:txBody>
      </p:sp>
      <p:sp>
        <p:nvSpPr>
          <p:cNvPr id="4" name="Espace réservé de la date 3"/>
          <p:cNvSpPr>
            <a:spLocks noGrp="1"/>
          </p:cNvSpPr>
          <p:nvPr>
            <p:ph type="dt" sz="half" idx="10"/>
          </p:nvPr>
        </p:nvSpPr>
        <p:spPr>
          <a:xfrm>
            <a:off x="607935" y="6338695"/>
            <a:ext cx="2837021" cy="364111"/>
          </a:xfrm>
          <a:prstGeom prst="rect">
            <a:avLst/>
          </a:prstGeom>
        </p:spPr>
        <p:txBody>
          <a:bodyPr/>
          <a:lstStyle/>
          <a:p>
            <a:fld id="{DA2C62C0-4B80-4A0B-8E8B-2B45C3906E26}" type="datetime1">
              <a:rPr lang="fr-FR" smtClean="0"/>
              <a:t>14/10/2024</a:t>
            </a:fld>
            <a:endParaRPr lang="fr-FR"/>
          </a:p>
        </p:txBody>
      </p:sp>
      <p:sp>
        <p:nvSpPr>
          <p:cNvPr id="5" name="Espace réservé du pied de page 4"/>
          <p:cNvSpPr>
            <a:spLocks noGrp="1"/>
          </p:cNvSpPr>
          <p:nvPr>
            <p:ph type="ftr" sz="quarter" idx="11"/>
          </p:nvPr>
        </p:nvSpPr>
        <p:spPr>
          <a:xfrm>
            <a:off x="4154210" y="6338695"/>
            <a:ext cx="3850243" cy="364111"/>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8713710" y="6338695"/>
            <a:ext cx="2837021" cy="364111"/>
          </a:xfrm>
          <a:prstGeom prst="rect">
            <a:avLst/>
          </a:prstGeom>
        </p:spPr>
        <p:txBody>
          <a:bodyPr/>
          <a:lstStyle/>
          <a:p>
            <a:fld id="{08AD1D82-D847-BF4C-962A-EC90F5E17400}" type="slidenum">
              <a:rPr lang="fr-FR" smtClean="0"/>
              <a:t>‹#›</a:t>
            </a:fld>
            <a:endParaRPr lang="fr-FR"/>
          </a:p>
        </p:txBody>
      </p:sp>
    </p:spTree>
    <p:extLst>
      <p:ext uri="{BB962C8B-B14F-4D97-AF65-F5344CB8AC3E}">
        <p14:creationId xmlns:p14="http://schemas.microsoft.com/office/powerpoint/2010/main" val="2497270803"/>
      </p:ext>
    </p:extLst>
  </p:cSld>
  <p:clrMapOvr>
    <a:masterClrMapping/>
  </p:clrMapOvr>
  <p:extLst>
    <p:ext uri="{DCECCB84-F9BA-43D5-87BE-67443E8EF086}">
      <p15:sldGuideLst xmlns:p15="http://schemas.microsoft.com/office/powerpoint/2012/main">
        <p15:guide id="1" orient="horz" pos="2154" userDrawn="1">
          <p15:clr>
            <a:srgbClr val="FBAE40"/>
          </p15:clr>
        </p15:guide>
        <p15:guide id="2" pos="382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2645" y="338567"/>
            <a:ext cx="11541552" cy="722235"/>
          </a:xfrm>
          <a:prstGeom prst="rect">
            <a:avLst/>
          </a:prstGeom>
        </p:spPr>
        <p:txBody>
          <a:bodyPr anchor="ctr"/>
          <a:lstStyle>
            <a:lvl1pPr marL="0" indent="0" algn="ctr">
              <a:buNone/>
              <a:defRPr sz="5385" b="0" baseline="0">
                <a:solidFill>
                  <a:schemeClr val="tx1">
                    <a:lumMod val="85000"/>
                    <a:lumOff val="15000"/>
                  </a:schemeClr>
                </a:solidFill>
                <a:latin typeface="+mj-lt"/>
                <a:cs typeface="Arial" pitchFamily="34" charset="0"/>
              </a:defRPr>
            </a:lvl1pPr>
          </a:lstStyle>
          <a:p>
            <a:pPr lvl="0"/>
            <a:r>
              <a:rPr lang="en-US" altLang="ko-KR"/>
              <a:t>BASIC LAYOUT</a:t>
            </a:r>
          </a:p>
        </p:txBody>
      </p:sp>
    </p:spTree>
    <p:extLst>
      <p:ext uri="{BB962C8B-B14F-4D97-AF65-F5344CB8AC3E}">
        <p14:creationId xmlns:p14="http://schemas.microsoft.com/office/powerpoint/2010/main" val="234103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w. p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61D745-4C0B-0D25-7B3D-1CC17A008F2E}"/>
              </a:ext>
            </a:extLst>
          </p:cNvPr>
          <p:cNvSpPr/>
          <p:nvPr userDrawn="1"/>
        </p:nvSpPr>
        <p:spPr>
          <a:xfrm>
            <a:off x="8683924" y="5636639"/>
            <a:ext cx="3453440" cy="12023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40BFBD2-4B1F-8502-E510-463085792596}"/>
              </a:ext>
            </a:extLst>
          </p:cNvPr>
          <p:cNvSpPr/>
          <p:nvPr userDrawn="1"/>
        </p:nvSpPr>
        <p:spPr>
          <a:xfrm>
            <a:off x="-1" y="0"/>
            <a:ext cx="3183147" cy="1991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6">
            <a:extLst>
              <a:ext uri="{FF2B5EF4-FFF2-40B4-BE49-F238E27FC236}">
                <a16:creationId xmlns:a16="http://schemas.microsoft.com/office/drawing/2014/main" id="{48E0CAAB-AF19-833B-E845-5C6596BDFE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b="-2654"/>
          <a:stretch/>
        </p:blipFill>
        <p:spPr>
          <a:xfrm>
            <a:off x="5039676" y="923663"/>
            <a:ext cx="2188942" cy="2589959"/>
          </a:xfrm>
          <a:prstGeom prst="rect">
            <a:avLst/>
          </a:prstGeom>
        </p:spPr>
      </p:pic>
      <p:pic>
        <p:nvPicPr>
          <p:cNvPr id="17" name="Picture 16" descr="Text&#10;&#10;Description automatically generated">
            <a:extLst>
              <a:ext uri="{FF2B5EF4-FFF2-40B4-BE49-F238E27FC236}">
                <a16:creationId xmlns:a16="http://schemas.microsoft.com/office/drawing/2014/main" id="{B065ED2E-4260-575A-F45B-03A8E95983DC}"/>
              </a:ext>
            </a:extLst>
          </p:cNvPr>
          <p:cNvPicPr>
            <a:picLocks noChangeAspect="1"/>
          </p:cNvPicPr>
          <p:nvPr userDrawn="1"/>
        </p:nvPicPr>
        <p:blipFill>
          <a:blip r:embed="rId4"/>
          <a:stretch>
            <a:fillRect/>
          </a:stretch>
        </p:blipFill>
        <p:spPr>
          <a:xfrm>
            <a:off x="7851579" y="5481901"/>
            <a:ext cx="4293706" cy="900000"/>
          </a:xfrm>
          <a:prstGeom prst="rect">
            <a:avLst/>
          </a:prstGeom>
        </p:spPr>
      </p:pic>
      <p:grpSp>
        <p:nvGrpSpPr>
          <p:cNvPr id="18" name="Group 17">
            <a:extLst>
              <a:ext uri="{FF2B5EF4-FFF2-40B4-BE49-F238E27FC236}">
                <a16:creationId xmlns:a16="http://schemas.microsoft.com/office/drawing/2014/main" id="{3F50AAD4-7A31-7753-453E-7776431527A6}"/>
              </a:ext>
            </a:extLst>
          </p:cNvPr>
          <p:cNvGrpSpPr/>
          <p:nvPr userDrawn="1"/>
        </p:nvGrpSpPr>
        <p:grpSpPr>
          <a:xfrm flipH="1">
            <a:off x="5907975" y="-5373"/>
            <a:ext cx="6025835" cy="3424847"/>
            <a:chOff x="294558" y="168496"/>
            <a:chExt cx="7755040" cy="3886542"/>
          </a:xfrm>
          <a:gradFill>
            <a:gsLst>
              <a:gs pos="0">
                <a:srgbClr val="49BED8"/>
              </a:gs>
              <a:gs pos="50000">
                <a:srgbClr val="0092C3"/>
              </a:gs>
              <a:gs pos="100000">
                <a:srgbClr val="0069A9"/>
              </a:gs>
            </a:gsLst>
            <a:lin ang="0" scaled="1"/>
          </a:gradFill>
        </p:grpSpPr>
        <p:sp>
          <p:nvSpPr>
            <p:cNvPr id="19" name="Trapezoid 18">
              <a:extLst>
                <a:ext uri="{FF2B5EF4-FFF2-40B4-BE49-F238E27FC236}">
                  <a16:creationId xmlns:a16="http://schemas.microsoft.com/office/drawing/2014/main" id="{4FB81596-A12E-6D7F-4F52-AAA893F0D751}"/>
                </a:ext>
              </a:extLst>
            </p:cNvPr>
            <p:cNvSpPr/>
            <p:nvPr userDrawn="1"/>
          </p:nvSpPr>
          <p:spPr>
            <a:xfrm rot="16200000">
              <a:off x="-626654" y="1679692"/>
              <a:ext cx="3296558" cy="1454133"/>
            </a:xfrm>
            <a:prstGeom prst="trapezoid">
              <a:avLst>
                <a:gd name="adj" fmla="val 32179"/>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8">
              <a:extLst>
                <a:ext uri="{FF2B5EF4-FFF2-40B4-BE49-F238E27FC236}">
                  <a16:creationId xmlns:a16="http://schemas.microsoft.com/office/drawing/2014/main" id="{786C0C8D-491E-B4E8-26F8-FA18D21CBA41}"/>
                </a:ext>
              </a:extLst>
            </p:cNvPr>
            <p:cNvSpPr/>
            <p:nvPr userDrawn="1"/>
          </p:nvSpPr>
          <p:spPr>
            <a:xfrm rot="16200000">
              <a:off x="1936196" y="616708"/>
              <a:ext cx="2355746" cy="1459326"/>
            </a:xfrm>
            <a:custGeom>
              <a:avLst/>
              <a:gdLst>
                <a:gd name="connsiteX0" fmla="*/ 0 w 2329767"/>
                <a:gd name="connsiteY0" fmla="*/ 0 h 1454131"/>
                <a:gd name="connsiteX1" fmla="*/ 2329767 w 2329767"/>
                <a:gd name="connsiteY1" fmla="*/ 0 h 1454131"/>
                <a:gd name="connsiteX2" fmla="*/ 2329767 w 2329767"/>
                <a:gd name="connsiteY2" fmla="*/ 1454131 h 1454131"/>
                <a:gd name="connsiteX3" fmla="*/ 0 w 2329767"/>
                <a:gd name="connsiteY3" fmla="*/ 1454131 h 1454131"/>
                <a:gd name="connsiteX4" fmla="*/ 0 w 2329767"/>
                <a:gd name="connsiteY4" fmla="*/ 0 h 1454131"/>
                <a:gd name="connsiteX0" fmla="*/ 0 w 2329767"/>
                <a:gd name="connsiteY0" fmla="*/ 0 h 1459326"/>
                <a:gd name="connsiteX1" fmla="*/ 2329767 w 2329767"/>
                <a:gd name="connsiteY1" fmla="*/ 0 h 1459326"/>
                <a:gd name="connsiteX2" fmla="*/ 2329767 w 2329767"/>
                <a:gd name="connsiteY2" fmla="*/ 1454131 h 1459326"/>
                <a:gd name="connsiteX3" fmla="*/ 462396 w 2329767"/>
                <a:gd name="connsiteY3" fmla="*/ 1459326 h 1459326"/>
                <a:gd name="connsiteX4" fmla="*/ 0 w 2329767"/>
                <a:gd name="connsiteY4" fmla="*/ 0 h 1459326"/>
                <a:gd name="connsiteX0" fmla="*/ 0 w 2355746"/>
                <a:gd name="connsiteY0" fmla="*/ 10394 h 1459326"/>
                <a:gd name="connsiteX1" fmla="*/ 2355746 w 2355746"/>
                <a:gd name="connsiteY1" fmla="*/ 0 h 1459326"/>
                <a:gd name="connsiteX2" fmla="*/ 2355746 w 2355746"/>
                <a:gd name="connsiteY2" fmla="*/ 1454131 h 1459326"/>
                <a:gd name="connsiteX3" fmla="*/ 488375 w 2355746"/>
                <a:gd name="connsiteY3" fmla="*/ 1459326 h 1459326"/>
                <a:gd name="connsiteX4" fmla="*/ 0 w 2355746"/>
                <a:gd name="connsiteY4" fmla="*/ 10394 h 1459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746" h="1459326">
                  <a:moveTo>
                    <a:pt x="0" y="10394"/>
                  </a:moveTo>
                  <a:lnTo>
                    <a:pt x="2355746" y="0"/>
                  </a:lnTo>
                  <a:lnTo>
                    <a:pt x="2355746" y="1454131"/>
                  </a:lnTo>
                  <a:lnTo>
                    <a:pt x="488375" y="1459326"/>
                  </a:lnTo>
                  <a:lnTo>
                    <a:pt x="0" y="10394"/>
                  </a:ln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6DF668C4-B3A8-5EAD-365B-0E317B1FEE05}"/>
                </a:ext>
              </a:extLst>
            </p:cNvPr>
            <p:cNvSpPr/>
            <p:nvPr userDrawn="1"/>
          </p:nvSpPr>
          <p:spPr>
            <a:xfrm>
              <a:off x="4490032" y="168496"/>
              <a:ext cx="1454134" cy="3878013"/>
            </a:xfrm>
            <a:custGeom>
              <a:avLst/>
              <a:gdLst>
                <a:gd name="connsiteX0" fmla="*/ 0 w 1454134"/>
                <a:gd name="connsiteY0" fmla="*/ 0 h 2825635"/>
                <a:gd name="connsiteX1" fmla="*/ 1454134 w 1454134"/>
                <a:gd name="connsiteY1" fmla="*/ 0 h 2825635"/>
                <a:gd name="connsiteX2" fmla="*/ 1454134 w 1454134"/>
                <a:gd name="connsiteY2" fmla="*/ 2825635 h 2825635"/>
                <a:gd name="connsiteX3" fmla="*/ 0 w 1454134"/>
                <a:gd name="connsiteY3" fmla="*/ 2825635 h 2825635"/>
                <a:gd name="connsiteX4" fmla="*/ 0 w 1454134"/>
                <a:gd name="connsiteY4" fmla="*/ 0 h 2825635"/>
                <a:gd name="connsiteX0" fmla="*/ 0 w 1454134"/>
                <a:gd name="connsiteY0" fmla="*/ 0 h 3288030"/>
                <a:gd name="connsiteX1" fmla="*/ 1454134 w 1454134"/>
                <a:gd name="connsiteY1" fmla="*/ 0 h 3288030"/>
                <a:gd name="connsiteX2" fmla="*/ 1454134 w 1454134"/>
                <a:gd name="connsiteY2" fmla="*/ 2825635 h 3288030"/>
                <a:gd name="connsiteX3" fmla="*/ 10390 w 1454134"/>
                <a:gd name="connsiteY3" fmla="*/ 3288030 h 3288030"/>
                <a:gd name="connsiteX4" fmla="*/ 0 w 1454134"/>
                <a:gd name="connsiteY4" fmla="*/ 0 h 3288030"/>
                <a:gd name="connsiteX0" fmla="*/ 0 w 1454134"/>
                <a:gd name="connsiteY0" fmla="*/ 0 h 3288030"/>
                <a:gd name="connsiteX1" fmla="*/ 1454134 w 1454134"/>
                <a:gd name="connsiteY1" fmla="*/ 0 h 3288030"/>
                <a:gd name="connsiteX2" fmla="*/ 1454134 w 1454134"/>
                <a:gd name="connsiteY2" fmla="*/ 2904926 h 3288030"/>
                <a:gd name="connsiteX3" fmla="*/ 10390 w 1454134"/>
                <a:gd name="connsiteY3" fmla="*/ 3288030 h 3288030"/>
                <a:gd name="connsiteX4" fmla="*/ 0 w 1454134"/>
                <a:gd name="connsiteY4" fmla="*/ 0 h 3288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4134" h="3288030">
                  <a:moveTo>
                    <a:pt x="0" y="0"/>
                  </a:moveTo>
                  <a:lnTo>
                    <a:pt x="1454134" y="0"/>
                  </a:lnTo>
                  <a:lnTo>
                    <a:pt x="1454134" y="2904926"/>
                  </a:lnTo>
                  <a:lnTo>
                    <a:pt x="10390" y="3288030"/>
                  </a:lnTo>
                  <a:cubicBezTo>
                    <a:pt x="6927" y="2192020"/>
                    <a:pt x="3463" y="1096010"/>
                    <a:pt x="0" y="0"/>
                  </a:cubicBez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8">
              <a:extLst>
                <a:ext uri="{FF2B5EF4-FFF2-40B4-BE49-F238E27FC236}">
                  <a16:creationId xmlns:a16="http://schemas.microsoft.com/office/drawing/2014/main" id="{5B3F3581-BCB1-B081-83C0-3A59DD943B10}"/>
                </a:ext>
              </a:extLst>
            </p:cNvPr>
            <p:cNvSpPr/>
            <p:nvPr userDrawn="1"/>
          </p:nvSpPr>
          <p:spPr>
            <a:xfrm rot="16200000">
              <a:off x="6734344" y="24422"/>
              <a:ext cx="1171179" cy="1459329"/>
            </a:xfrm>
            <a:custGeom>
              <a:avLst/>
              <a:gdLst>
                <a:gd name="connsiteX0" fmla="*/ 0 w 2329767"/>
                <a:gd name="connsiteY0" fmla="*/ 0 h 1454131"/>
                <a:gd name="connsiteX1" fmla="*/ 2329767 w 2329767"/>
                <a:gd name="connsiteY1" fmla="*/ 0 h 1454131"/>
                <a:gd name="connsiteX2" fmla="*/ 2329767 w 2329767"/>
                <a:gd name="connsiteY2" fmla="*/ 1454131 h 1454131"/>
                <a:gd name="connsiteX3" fmla="*/ 0 w 2329767"/>
                <a:gd name="connsiteY3" fmla="*/ 1454131 h 1454131"/>
                <a:gd name="connsiteX4" fmla="*/ 0 w 2329767"/>
                <a:gd name="connsiteY4" fmla="*/ 0 h 1454131"/>
                <a:gd name="connsiteX0" fmla="*/ 0 w 2329767"/>
                <a:gd name="connsiteY0" fmla="*/ 0 h 1459326"/>
                <a:gd name="connsiteX1" fmla="*/ 2329767 w 2329767"/>
                <a:gd name="connsiteY1" fmla="*/ 0 h 1459326"/>
                <a:gd name="connsiteX2" fmla="*/ 2329767 w 2329767"/>
                <a:gd name="connsiteY2" fmla="*/ 1454131 h 1459326"/>
                <a:gd name="connsiteX3" fmla="*/ 462396 w 2329767"/>
                <a:gd name="connsiteY3" fmla="*/ 1459326 h 1459326"/>
                <a:gd name="connsiteX4" fmla="*/ 0 w 2329767"/>
                <a:gd name="connsiteY4" fmla="*/ 0 h 1459326"/>
                <a:gd name="connsiteX0" fmla="*/ 0 w 2355746"/>
                <a:gd name="connsiteY0" fmla="*/ 10394 h 1459326"/>
                <a:gd name="connsiteX1" fmla="*/ 2355746 w 2355746"/>
                <a:gd name="connsiteY1" fmla="*/ 0 h 1459326"/>
                <a:gd name="connsiteX2" fmla="*/ 2355746 w 2355746"/>
                <a:gd name="connsiteY2" fmla="*/ 1454131 h 1459326"/>
                <a:gd name="connsiteX3" fmla="*/ 488375 w 2355746"/>
                <a:gd name="connsiteY3" fmla="*/ 1459326 h 1459326"/>
                <a:gd name="connsiteX4" fmla="*/ 0 w 2355746"/>
                <a:gd name="connsiteY4" fmla="*/ 10394 h 1459326"/>
                <a:gd name="connsiteX0" fmla="*/ 0 w 2355746"/>
                <a:gd name="connsiteY0" fmla="*/ 10394 h 1459329"/>
                <a:gd name="connsiteX1" fmla="*/ 2355746 w 2355746"/>
                <a:gd name="connsiteY1" fmla="*/ 0 h 1459329"/>
                <a:gd name="connsiteX2" fmla="*/ 2355746 w 2355746"/>
                <a:gd name="connsiteY2" fmla="*/ 1454131 h 1459329"/>
                <a:gd name="connsiteX3" fmla="*/ 958643 w 2355746"/>
                <a:gd name="connsiteY3" fmla="*/ 1459329 h 1459329"/>
                <a:gd name="connsiteX4" fmla="*/ 0 w 2355746"/>
                <a:gd name="connsiteY4" fmla="*/ 10394 h 1459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746" h="1459329">
                  <a:moveTo>
                    <a:pt x="0" y="10394"/>
                  </a:moveTo>
                  <a:lnTo>
                    <a:pt x="2355746" y="0"/>
                  </a:lnTo>
                  <a:lnTo>
                    <a:pt x="2355746" y="1454131"/>
                  </a:lnTo>
                  <a:lnTo>
                    <a:pt x="958643" y="1459329"/>
                  </a:lnTo>
                  <a:lnTo>
                    <a:pt x="0" y="10394"/>
                  </a:ln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3" name="Picture Placeholder 49">
            <a:extLst>
              <a:ext uri="{FF2B5EF4-FFF2-40B4-BE49-F238E27FC236}">
                <a16:creationId xmlns:a16="http://schemas.microsoft.com/office/drawing/2014/main" id="{8A893829-1D0F-04DB-1805-6C75454635BF}"/>
              </a:ext>
            </a:extLst>
          </p:cNvPr>
          <p:cNvSpPr>
            <a:spLocks noGrp="1"/>
          </p:cNvSpPr>
          <p:nvPr>
            <p:ph type="pic" sz="quarter" idx="11"/>
          </p:nvPr>
        </p:nvSpPr>
        <p:spPr>
          <a:xfrm>
            <a:off x="11706" y="11449"/>
            <a:ext cx="4541499" cy="6804000"/>
          </a:xfrm>
          <a:prstGeom prst="rect">
            <a:avLst/>
          </a:prstGeom>
          <a:ln>
            <a:gradFill>
              <a:gsLst>
                <a:gs pos="0">
                  <a:srgbClr val="49BED8"/>
                </a:gs>
                <a:gs pos="50000">
                  <a:srgbClr val="0092C3"/>
                </a:gs>
                <a:gs pos="100000">
                  <a:srgbClr val="0069A9"/>
                </a:gs>
              </a:gsLst>
              <a:lin ang="5400000" scaled="1"/>
            </a:gradFill>
            <a:extLst>
              <a:ext uri="{C807C97D-BFC1-408E-A445-0C87EB9F89A2}">
                <ask:lineSketchStyleProps xmlns:ask="http://schemas.microsoft.com/office/drawing/2018/sketchyshapes" sd="1219033472">
                  <a:custGeom>
                    <a:avLst/>
                    <a:gdLst>
                      <a:gd name="connsiteX0" fmla="*/ 0 w 5419452"/>
                      <a:gd name="connsiteY0" fmla="*/ 0 h 3048442"/>
                      <a:gd name="connsiteX1" fmla="*/ 5419452 w 5419452"/>
                      <a:gd name="connsiteY1" fmla="*/ 0 h 3048442"/>
                      <a:gd name="connsiteX2" fmla="*/ 5419452 w 5419452"/>
                      <a:gd name="connsiteY2" fmla="*/ 3048442 h 3048442"/>
                      <a:gd name="connsiteX3" fmla="*/ 0 w 5419452"/>
                      <a:gd name="connsiteY3" fmla="*/ 3048442 h 3048442"/>
                      <a:gd name="connsiteX4" fmla="*/ 0 w 5419452"/>
                      <a:gd name="connsiteY4" fmla="*/ 0 h 3048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452" h="3048442" fill="none" extrusionOk="0">
                        <a:moveTo>
                          <a:pt x="0" y="0"/>
                        </a:moveTo>
                        <a:cubicBezTo>
                          <a:pt x="1729579" y="-49533"/>
                          <a:pt x="3347005" y="-14809"/>
                          <a:pt x="5419452" y="0"/>
                        </a:cubicBezTo>
                        <a:cubicBezTo>
                          <a:pt x="5507091" y="845967"/>
                          <a:pt x="5346773" y="2153693"/>
                          <a:pt x="5419452" y="3048442"/>
                        </a:cubicBezTo>
                        <a:cubicBezTo>
                          <a:pt x="3792750" y="3000211"/>
                          <a:pt x="1464550" y="3132897"/>
                          <a:pt x="0" y="3048442"/>
                        </a:cubicBezTo>
                        <a:cubicBezTo>
                          <a:pt x="-38581" y="2505400"/>
                          <a:pt x="63341" y="677300"/>
                          <a:pt x="0" y="0"/>
                        </a:cubicBezTo>
                        <a:close/>
                      </a:path>
                      <a:path w="5419452" h="3048442" stroke="0" extrusionOk="0">
                        <a:moveTo>
                          <a:pt x="0" y="0"/>
                        </a:moveTo>
                        <a:cubicBezTo>
                          <a:pt x="2307155" y="118645"/>
                          <a:pt x="3151725" y="116012"/>
                          <a:pt x="5419452" y="0"/>
                        </a:cubicBezTo>
                        <a:cubicBezTo>
                          <a:pt x="5286570" y="399103"/>
                          <a:pt x="5504403" y="2740417"/>
                          <a:pt x="5419452" y="3048442"/>
                        </a:cubicBezTo>
                        <a:cubicBezTo>
                          <a:pt x="3999795" y="3183042"/>
                          <a:pt x="2495604" y="2891246"/>
                          <a:pt x="0" y="3048442"/>
                        </a:cubicBezTo>
                        <a:cubicBezTo>
                          <a:pt x="-20187" y="2268267"/>
                          <a:pt x="-152480" y="1393131"/>
                          <a:pt x="0" y="0"/>
                        </a:cubicBezTo>
                        <a:close/>
                      </a:path>
                    </a:pathLst>
                  </a:custGeom>
                  <ask:type>
                    <ask:lineSketchNone/>
                  </ask:type>
                </ask:lineSketchStyleProps>
              </a:ext>
            </a:extLst>
          </a:ln>
          <a:effectLst/>
        </p:spPr>
        <p:txBody>
          <a:bodyPr/>
          <a:lstStyle/>
          <a:p>
            <a:endParaRPr lang="en-GB"/>
          </a:p>
        </p:txBody>
      </p:sp>
      <p:sp>
        <p:nvSpPr>
          <p:cNvPr id="12" name="Espace réservé de la date 3">
            <a:extLst>
              <a:ext uri="{FF2B5EF4-FFF2-40B4-BE49-F238E27FC236}">
                <a16:creationId xmlns:a16="http://schemas.microsoft.com/office/drawing/2014/main" id="{B4462941-55CC-D725-A35A-5E452BC72295}"/>
              </a:ext>
            </a:extLst>
          </p:cNvPr>
          <p:cNvSpPr>
            <a:spLocks noGrp="1"/>
          </p:cNvSpPr>
          <p:nvPr>
            <p:ph type="dt" sz="half" idx="10"/>
          </p:nvPr>
        </p:nvSpPr>
        <p:spPr>
          <a:xfrm>
            <a:off x="607935" y="6338695"/>
            <a:ext cx="2837021" cy="364111"/>
          </a:xfrm>
          <a:prstGeom prst="rect">
            <a:avLst/>
          </a:prstGeom>
        </p:spPr>
        <p:txBody>
          <a:bodyPr/>
          <a:lstStyle/>
          <a:p>
            <a:fld id="{20F12FE2-334E-FB44-9754-019C27704EA7}" type="datetimeFigureOut">
              <a:rPr lang="fr-FR" smtClean="0"/>
              <a:t>14/10/2024</a:t>
            </a:fld>
            <a:endParaRPr lang="fr-FR"/>
          </a:p>
        </p:txBody>
      </p:sp>
      <p:sp>
        <p:nvSpPr>
          <p:cNvPr id="2" name="TextBox 1">
            <a:extLst>
              <a:ext uri="{FF2B5EF4-FFF2-40B4-BE49-F238E27FC236}">
                <a16:creationId xmlns:a16="http://schemas.microsoft.com/office/drawing/2014/main" id="{9099775A-9C5A-20AF-8F4E-26F512C0130E}"/>
              </a:ext>
            </a:extLst>
          </p:cNvPr>
          <p:cNvSpPr txBox="1"/>
          <p:nvPr userDrawn="1"/>
        </p:nvSpPr>
        <p:spPr>
          <a:xfrm>
            <a:off x="7824155" y="6366176"/>
            <a:ext cx="4045789" cy="507831"/>
          </a:xfrm>
          <a:prstGeom prst="rect">
            <a:avLst/>
          </a:prstGeom>
          <a:noFill/>
        </p:spPr>
        <p:txBody>
          <a:bodyPr wrap="square" rtlCol="0">
            <a:spAutoFit/>
          </a:bodyPr>
          <a:lstStyle/>
          <a:p>
            <a:pPr algn="just"/>
            <a:r>
              <a:rPr lang="en-GB" sz="900"/>
              <a:t>Views and opinions expressed are however those of the author(s) only and do not necessarily reflect those of the European Union or CINEA. Neither the European Union nor the granting authority can be held responsible for them.</a:t>
            </a:r>
          </a:p>
        </p:txBody>
      </p:sp>
      <p:sp>
        <p:nvSpPr>
          <p:cNvPr id="8" name="Text Placeholder 7">
            <a:extLst>
              <a:ext uri="{FF2B5EF4-FFF2-40B4-BE49-F238E27FC236}">
                <a16:creationId xmlns:a16="http://schemas.microsoft.com/office/drawing/2014/main" id="{D6DA216B-51B7-B1C5-1B0D-763DEB311E35}"/>
              </a:ext>
            </a:extLst>
          </p:cNvPr>
          <p:cNvSpPr>
            <a:spLocks noGrp="1"/>
          </p:cNvSpPr>
          <p:nvPr>
            <p:ph type="body" sz="quarter" idx="12" hasCustomPrompt="1"/>
          </p:nvPr>
        </p:nvSpPr>
        <p:spPr>
          <a:xfrm>
            <a:off x="4806950" y="3668713"/>
            <a:ext cx="7126288" cy="1222375"/>
          </a:xfrm>
          <a:prstGeom prst="rect">
            <a:avLst/>
          </a:prstGeom>
        </p:spPr>
        <p:txBody>
          <a:bodyPr lIns="36000" tIns="36000" rIns="36000" bIns="36000" anchor="b" anchorCtr="0">
            <a:normAutofit/>
          </a:bodyPr>
          <a:lstStyle>
            <a:lvl1pPr marL="0" indent="0" algn="ctr">
              <a:buNone/>
              <a:defRPr sz="4400">
                <a:latin typeface="+mj-lt"/>
              </a:defRPr>
            </a:lvl1pPr>
          </a:lstStyle>
          <a:p>
            <a:pPr lvl="0"/>
            <a:r>
              <a:rPr lang="en-US"/>
              <a:t>Insert title</a:t>
            </a:r>
            <a:endParaRPr lang="en-GB"/>
          </a:p>
        </p:txBody>
      </p:sp>
      <p:sp>
        <p:nvSpPr>
          <p:cNvPr id="10" name="Text Placeholder 9">
            <a:extLst>
              <a:ext uri="{FF2B5EF4-FFF2-40B4-BE49-F238E27FC236}">
                <a16:creationId xmlns:a16="http://schemas.microsoft.com/office/drawing/2014/main" id="{16D10F76-003B-84EF-1619-BEF345B9D887}"/>
              </a:ext>
            </a:extLst>
          </p:cNvPr>
          <p:cNvSpPr>
            <a:spLocks noGrp="1"/>
          </p:cNvSpPr>
          <p:nvPr>
            <p:ph type="body" sz="quarter" idx="13" hasCustomPrompt="1"/>
          </p:nvPr>
        </p:nvSpPr>
        <p:spPr>
          <a:xfrm>
            <a:off x="4806950" y="4960938"/>
            <a:ext cx="7126288" cy="485775"/>
          </a:xfrm>
          <a:prstGeom prst="rect">
            <a:avLst/>
          </a:prstGeom>
        </p:spPr>
        <p:txBody>
          <a:bodyPr lIns="36000" tIns="0" rIns="36000" bIns="0" anchor="ctr" anchorCtr="0">
            <a:normAutofit/>
          </a:bodyPr>
          <a:lstStyle>
            <a:lvl1pPr marL="0" indent="0" algn="ctr">
              <a:buNone/>
              <a:defRPr sz="2400"/>
            </a:lvl1pPr>
          </a:lstStyle>
          <a:p>
            <a:pPr lvl="0"/>
            <a:r>
              <a:rPr lang="en-GB"/>
              <a:t>Insert subtitle</a:t>
            </a:r>
          </a:p>
        </p:txBody>
      </p:sp>
    </p:spTree>
    <p:extLst>
      <p:ext uri="{BB962C8B-B14F-4D97-AF65-F5344CB8AC3E}">
        <p14:creationId xmlns:p14="http://schemas.microsoft.com/office/powerpoint/2010/main" val="236158108"/>
      </p:ext>
    </p:extLst>
  </p:cSld>
  <p:clrMapOvr>
    <a:masterClrMapping/>
  </p:clrMapOvr>
  <p:extLst>
    <p:ext uri="{DCECCB84-F9BA-43D5-87BE-67443E8EF086}">
      <p15:sldGuideLst xmlns:p15="http://schemas.microsoft.com/office/powerpoint/2012/main">
        <p15:guide id="1" orient="horz" pos="2154" userDrawn="1">
          <p15:clr>
            <a:srgbClr val="FBAE40"/>
          </p15:clr>
        </p15:guide>
        <p15:guide id="2" pos="3829"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w. p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61D745-4C0B-0D25-7B3D-1CC17A008F2E}"/>
              </a:ext>
            </a:extLst>
          </p:cNvPr>
          <p:cNvSpPr/>
          <p:nvPr userDrawn="1"/>
        </p:nvSpPr>
        <p:spPr>
          <a:xfrm>
            <a:off x="8683924" y="5636639"/>
            <a:ext cx="3453440" cy="12023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40BFBD2-4B1F-8502-E510-463085792596}"/>
              </a:ext>
            </a:extLst>
          </p:cNvPr>
          <p:cNvSpPr/>
          <p:nvPr userDrawn="1"/>
        </p:nvSpPr>
        <p:spPr>
          <a:xfrm>
            <a:off x="-1" y="0"/>
            <a:ext cx="3183147" cy="1991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6">
            <a:extLst>
              <a:ext uri="{FF2B5EF4-FFF2-40B4-BE49-F238E27FC236}">
                <a16:creationId xmlns:a16="http://schemas.microsoft.com/office/drawing/2014/main" id="{48E0CAAB-AF19-833B-E845-5C6596BDFE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b="-2654"/>
          <a:stretch/>
        </p:blipFill>
        <p:spPr>
          <a:xfrm>
            <a:off x="5039676" y="923663"/>
            <a:ext cx="2188942" cy="2589959"/>
          </a:xfrm>
          <a:prstGeom prst="rect">
            <a:avLst/>
          </a:prstGeom>
        </p:spPr>
      </p:pic>
      <p:pic>
        <p:nvPicPr>
          <p:cNvPr id="17" name="Picture 16" descr="Text&#10;&#10;Description automatically generated">
            <a:extLst>
              <a:ext uri="{FF2B5EF4-FFF2-40B4-BE49-F238E27FC236}">
                <a16:creationId xmlns:a16="http://schemas.microsoft.com/office/drawing/2014/main" id="{B065ED2E-4260-575A-F45B-03A8E95983DC}"/>
              </a:ext>
            </a:extLst>
          </p:cNvPr>
          <p:cNvPicPr>
            <a:picLocks noChangeAspect="1"/>
          </p:cNvPicPr>
          <p:nvPr userDrawn="1"/>
        </p:nvPicPr>
        <p:blipFill>
          <a:blip r:embed="rId4"/>
          <a:stretch>
            <a:fillRect/>
          </a:stretch>
        </p:blipFill>
        <p:spPr>
          <a:xfrm>
            <a:off x="7851579" y="5481901"/>
            <a:ext cx="4293706" cy="900000"/>
          </a:xfrm>
          <a:prstGeom prst="rect">
            <a:avLst/>
          </a:prstGeom>
        </p:spPr>
      </p:pic>
      <p:grpSp>
        <p:nvGrpSpPr>
          <p:cNvPr id="18" name="Group 17">
            <a:extLst>
              <a:ext uri="{FF2B5EF4-FFF2-40B4-BE49-F238E27FC236}">
                <a16:creationId xmlns:a16="http://schemas.microsoft.com/office/drawing/2014/main" id="{3F50AAD4-7A31-7753-453E-7776431527A6}"/>
              </a:ext>
            </a:extLst>
          </p:cNvPr>
          <p:cNvGrpSpPr/>
          <p:nvPr userDrawn="1"/>
        </p:nvGrpSpPr>
        <p:grpSpPr>
          <a:xfrm flipH="1">
            <a:off x="5907975" y="-5373"/>
            <a:ext cx="6025835" cy="3424847"/>
            <a:chOff x="294558" y="168496"/>
            <a:chExt cx="7755040" cy="3886542"/>
          </a:xfrm>
          <a:gradFill>
            <a:gsLst>
              <a:gs pos="0">
                <a:srgbClr val="49BED8"/>
              </a:gs>
              <a:gs pos="50000">
                <a:srgbClr val="0092C3"/>
              </a:gs>
              <a:gs pos="100000">
                <a:srgbClr val="0069A9"/>
              </a:gs>
            </a:gsLst>
            <a:lin ang="0" scaled="1"/>
          </a:gradFill>
        </p:grpSpPr>
        <p:sp>
          <p:nvSpPr>
            <p:cNvPr id="19" name="Trapezoid 18">
              <a:extLst>
                <a:ext uri="{FF2B5EF4-FFF2-40B4-BE49-F238E27FC236}">
                  <a16:creationId xmlns:a16="http://schemas.microsoft.com/office/drawing/2014/main" id="{4FB81596-A12E-6D7F-4F52-AAA893F0D751}"/>
                </a:ext>
              </a:extLst>
            </p:cNvPr>
            <p:cNvSpPr/>
            <p:nvPr userDrawn="1"/>
          </p:nvSpPr>
          <p:spPr>
            <a:xfrm rot="16200000">
              <a:off x="-626654" y="1679692"/>
              <a:ext cx="3296558" cy="1454133"/>
            </a:xfrm>
            <a:prstGeom prst="trapezoid">
              <a:avLst>
                <a:gd name="adj" fmla="val 32179"/>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8">
              <a:extLst>
                <a:ext uri="{FF2B5EF4-FFF2-40B4-BE49-F238E27FC236}">
                  <a16:creationId xmlns:a16="http://schemas.microsoft.com/office/drawing/2014/main" id="{786C0C8D-491E-B4E8-26F8-FA18D21CBA41}"/>
                </a:ext>
              </a:extLst>
            </p:cNvPr>
            <p:cNvSpPr/>
            <p:nvPr userDrawn="1"/>
          </p:nvSpPr>
          <p:spPr>
            <a:xfrm rot="16200000">
              <a:off x="1936196" y="616708"/>
              <a:ext cx="2355746" cy="1459326"/>
            </a:xfrm>
            <a:custGeom>
              <a:avLst/>
              <a:gdLst>
                <a:gd name="connsiteX0" fmla="*/ 0 w 2329767"/>
                <a:gd name="connsiteY0" fmla="*/ 0 h 1454131"/>
                <a:gd name="connsiteX1" fmla="*/ 2329767 w 2329767"/>
                <a:gd name="connsiteY1" fmla="*/ 0 h 1454131"/>
                <a:gd name="connsiteX2" fmla="*/ 2329767 w 2329767"/>
                <a:gd name="connsiteY2" fmla="*/ 1454131 h 1454131"/>
                <a:gd name="connsiteX3" fmla="*/ 0 w 2329767"/>
                <a:gd name="connsiteY3" fmla="*/ 1454131 h 1454131"/>
                <a:gd name="connsiteX4" fmla="*/ 0 w 2329767"/>
                <a:gd name="connsiteY4" fmla="*/ 0 h 1454131"/>
                <a:gd name="connsiteX0" fmla="*/ 0 w 2329767"/>
                <a:gd name="connsiteY0" fmla="*/ 0 h 1459326"/>
                <a:gd name="connsiteX1" fmla="*/ 2329767 w 2329767"/>
                <a:gd name="connsiteY1" fmla="*/ 0 h 1459326"/>
                <a:gd name="connsiteX2" fmla="*/ 2329767 w 2329767"/>
                <a:gd name="connsiteY2" fmla="*/ 1454131 h 1459326"/>
                <a:gd name="connsiteX3" fmla="*/ 462396 w 2329767"/>
                <a:gd name="connsiteY3" fmla="*/ 1459326 h 1459326"/>
                <a:gd name="connsiteX4" fmla="*/ 0 w 2329767"/>
                <a:gd name="connsiteY4" fmla="*/ 0 h 1459326"/>
                <a:gd name="connsiteX0" fmla="*/ 0 w 2355746"/>
                <a:gd name="connsiteY0" fmla="*/ 10394 h 1459326"/>
                <a:gd name="connsiteX1" fmla="*/ 2355746 w 2355746"/>
                <a:gd name="connsiteY1" fmla="*/ 0 h 1459326"/>
                <a:gd name="connsiteX2" fmla="*/ 2355746 w 2355746"/>
                <a:gd name="connsiteY2" fmla="*/ 1454131 h 1459326"/>
                <a:gd name="connsiteX3" fmla="*/ 488375 w 2355746"/>
                <a:gd name="connsiteY3" fmla="*/ 1459326 h 1459326"/>
                <a:gd name="connsiteX4" fmla="*/ 0 w 2355746"/>
                <a:gd name="connsiteY4" fmla="*/ 10394 h 1459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746" h="1459326">
                  <a:moveTo>
                    <a:pt x="0" y="10394"/>
                  </a:moveTo>
                  <a:lnTo>
                    <a:pt x="2355746" y="0"/>
                  </a:lnTo>
                  <a:lnTo>
                    <a:pt x="2355746" y="1454131"/>
                  </a:lnTo>
                  <a:lnTo>
                    <a:pt x="488375" y="1459326"/>
                  </a:lnTo>
                  <a:lnTo>
                    <a:pt x="0" y="10394"/>
                  </a:ln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6DF668C4-B3A8-5EAD-365B-0E317B1FEE05}"/>
                </a:ext>
              </a:extLst>
            </p:cNvPr>
            <p:cNvSpPr/>
            <p:nvPr userDrawn="1"/>
          </p:nvSpPr>
          <p:spPr>
            <a:xfrm>
              <a:off x="4490032" y="168496"/>
              <a:ext cx="1454134" cy="3878013"/>
            </a:xfrm>
            <a:custGeom>
              <a:avLst/>
              <a:gdLst>
                <a:gd name="connsiteX0" fmla="*/ 0 w 1454134"/>
                <a:gd name="connsiteY0" fmla="*/ 0 h 2825635"/>
                <a:gd name="connsiteX1" fmla="*/ 1454134 w 1454134"/>
                <a:gd name="connsiteY1" fmla="*/ 0 h 2825635"/>
                <a:gd name="connsiteX2" fmla="*/ 1454134 w 1454134"/>
                <a:gd name="connsiteY2" fmla="*/ 2825635 h 2825635"/>
                <a:gd name="connsiteX3" fmla="*/ 0 w 1454134"/>
                <a:gd name="connsiteY3" fmla="*/ 2825635 h 2825635"/>
                <a:gd name="connsiteX4" fmla="*/ 0 w 1454134"/>
                <a:gd name="connsiteY4" fmla="*/ 0 h 2825635"/>
                <a:gd name="connsiteX0" fmla="*/ 0 w 1454134"/>
                <a:gd name="connsiteY0" fmla="*/ 0 h 3288030"/>
                <a:gd name="connsiteX1" fmla="*/ 1454134 w 1454134"/>
                <a:gd name="connsiteY1" fmla="*/ 0 h 3288030"/>
                <a:gd name="connsiteX2" fmla="*/ 1454134 w 1454134"/>
                <a:gd name="connsiteY2" fmla="*/ 2825635 h 3288030"/>
                <a:gd name="connsiteX3" fmla="*/ 10390 w 1454134"/>
                <a:gd name="connsiteY3" fmla="*/ 3288030 h 3288030"/>
                <a:gd name="connsiteX4" fmla="*/ 0 w 1454134"/>
                <a:gd name="connsiteY4" fmla="*/ 0 h 3288030"/>
                <a:gd name="connsiteX0" fmla="*/ 0 w 1454134"/>
                <a:gd name="connsiteY0" fmla="*/ 0 h 3288030"/>
                <a:gd name="connsiteX1" fmla="*/ 1454134 w 1454134"/>
                <a:gd name="connsiteY1" fmla="*/ 0 h 3288030"/>
                <a:gd name="connsiteX2" fmla="*/ 1454134 w 1454134"/>
                <a:gd name="connsiteY2" fmla="*/ 2904926 h 3288030"/>
                <a:gd name="connsiteX3" fmla="*/ 10390 w 1454134"/>
                <a:gd name="connsiteY3" fmla="*/ 3288030 h 3288030"/>
                <a:gd name="connsiteX4" fmla="*/ 0 w 1454134"/>
                <a:gd name="connsiteY4" fmla="*/ 0 h 3288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4134" h="3288030">
                  <a:moveTo>
                    <a:pt x="0" y="0"/>
                  </a:moveTo>
                  <a:lnTo>
                    <a:pt x="1454134" y="0"/>
                  </a:lnTo>
                  <a:lnTo>
                    <a:pt x="1454134" y="2904926"/>
                  </a:lnTo>
                  <a:lnTo>
                    <a:pt x="10390" y="3288030"/>
                  </a:lnTo>
                  <a:cubicBezTo>
                    <a:pt x="6927" y="2192020"/>
                    <a:pt x="3463" y="1096010"/>
                    <a:pt x="0" y="0"/>
                  </a:cubicBez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8">
              <a:extLst>
                <a:ext uri="{FF2B5EF4-FFF2-40B4-BE49-F238E27FC236}">
                  <a16:creationId xmlns:a16="http://schemas.microsoft.com/office/drawing/2014/main" id="{5B3F3581-BCB1-B081-83C0-3A59DD943B10}"/>
                </a:ext>
              </a:extLst>
            </p:cNvPr>
            <p:cNvSpPr/>
            <p:nvPr userDrawn="1"/>
          </p:nvSpPr>
          <p:spPr>
            <a:xfrm rot="16200000">
              <a:off x="6734344" y="24422"/>
              <a:ext cx="1171179" cy="1459329"/>
            </a:xfrm>
            <a:custGeom>
              <a:avLst/>
              <a:gdLst>
                <a:gd name="connsiteX0" fmla="*/ 0 w 2329767"/>
                <a:gd name="connsiteY0" fmla="*/ 0 h 1454131"/>
                <a:gd name="connsiteX1" fmla="*/ 2329767 w 2329767"/>
                <a:gd name="connsiteY1" fmla="*/ 0 h 1454131"/>
                <a:gd name="connsiteX2" fmla="*/ 2329767 w 2329767"/>
                <a:gd name="connsiteY2" fmla="*/ 1454131 h 1454131"/>
                <a:gd name="connsiteX3" fmla="*/ 0 w 2329767"/>
                <a:gd name="connsiteY3" fmla="*/ 1454131 h 1454131"/>
                <a:gd name="connsiteX4" fmla="*/ 0 w 2329767"/>
                <a:gd name="connsiteY4" fmla="*/ 0 h 1454131"/>
                <a:gd name="connsiteX0" fmla="*/ 0 w 2329767"/>
                <a:gd name="connsiteY0" fmla="*/ 0 h 1459326"/>
                <a:gd name="connsiteX1" fmla="*/ 2329767 w 2329767"/>
                <a:gd name="connsiteY1" fmla="*/ 0 h 1459326"/>
                <a:gd name="connsiteX2" fmla="*/ 2329767 w 2329767"/>
                <a:gd name="connsiteY2" fmla="*/ 1454131 h 1459326"/>
                <a:gd name="connsiteX3" fmla="*/ 462396 w 2329767"/>
                <a:gd name="connsiteY3" fmla="*/ 1459326 h 1459326"/>
                <a:gd name="connsiteX4" fmla="*/ 0 w 2329767"/>
                <a:gd name="connsiteY4" fmla="*/ 0 h 1459326"/>
                <a:gd name="connsiteX0" fmla="*/ 0 w 2355746"/>
                <a:gd name="connsiteY0" fmla="*/ 10394 h 1459326"/>
                <a:gd name="connsiteX1" fmla="*/ 2355746 w 2355746"/>
                <a:gd name="connsiteY1" fmla="*/ 0 h 1459326"/>
                <a:gd name="connsiteX2" fmla="*/ 2355746 w 2355746"/>
                <a:gd name="connsiteY2" fmla="*/ 1454131 h 1459326"/>
                <a:gd name="connsiteX3" fmla="*/ 488375 w 2355746"/>
                <a:gd name="connsiteY3" fmla="*/ 1459326 h 1459326"/>
                <a:gd name="connsiteX4" fmla="*/ 0 w 2355746"/>
                <a:gd name="connsiteY4" fmla="*/ 10394 h 1459326"/>
                <a:gd name="connsiteX0" fmla="*/ 0 w 2355746"/>
                <a:gd name="connsiteY0" fmla="*/ 10394 h 1459329"/>
                <a:gd name="connsiteX1" fmla="*/ 2355746 w 2355746"/>
                <a:gd name="connsiteY1" fmla="*/ 0 h 1459329"/>
                <a:gd name="connsiteX2" fmla="*/ 2355746 w 2355746"/>
                <a:gd name="connsiteY2" fmla="*/ 1454131 h 1459329"/>
                <a:gd name="connsiteX3" fmla="*/ 958643 w 2355746"/>
                <a:gd name="connsiteY3" fmla="*/ 1459329 h 1459329"/>
                <a:gd name="connsiteX4" fmla="*/ 0 w 2355746"/>
                <a:gd name="connsiteY4" fmla="*/ 10394 h 1459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746" h="1459329">
                  <a:moveTo>
                    <a:pt x="0" y="10394"/>
                  </a:moveTo>
                  <a:lnTo>
                    <a:pt x="2355746" y="0"/>
                  </a:lnTo>
                  <a:lnTo>
                    <a:pt x="2355746" y="1454131"/>
                  </a:lnTo>
                  <a:lnTo>
                    <a:pt x="958643" y="1459329"/>
                  </a:lnTo>
                  <a:lnTo>
                    <a:pt x="0" y="10394"/>
                  </a:ln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3" name="Picture Placeholder 49">
            <a:extLst>
              <a:ext uri="{FF2B5EF4-FFF2-40B4-BE49-F238E27FC236}">
                <a16:creationId xmlns:a16="http://schemas.microsoft.com/office/drawing/2014/main" id="{8A893829-1D0F-04DB-1805-6C75454635BF}"/>
              </a:ext>
            </a:extLst>
          </p:cNvPr>
          <p:cNvSpPr>
            <a:spLocks noGrp="1"/>
          </p:cNvSpPr>
          <p:nvPr>
            <p:ph type="pic" sz="quarter" idx="11"/>
          </p:nvPr>
        </p:nvSpPr>
        <p:spPr>
          <a:xfrm>
            <a:off x="11706" y="11449"/>
            <a:ext cx="4541499" cy="6804000"/>
          </a:xfrm>
          <a:prstGeom prst="rect">
            <a:avLst/>
          </a:prstGeom>
          <a:ln>
            <a:gradFill>
              <a:gsLst>
                <a:gs pos="0">
                  <a:srgbClr val="49BED8"/>
                </a:gs>
                <a:gs pos="50000">
                  <a:srgbClr val="0092C3"/>
                </a:gs>
                <a:gs pos="100000">
                  <a:srgbClr val="0069A9"/>
                </a:gs>
              </a:gsLst>
              <a:lin ang="5400000" scaled="1"/>
            </a:gradFill>
            <a:extLst>
              <a:ext uri="{C807C97D-BFC1-408E-A445-0C87EB9F89A2}">
                <ask:lineSketchStyleProps xmlns:ask="http://schemas.microsoft.com/office/drawing/2018/sketchyshapes" sd="1219033472">
                  <a:custGeom>
                    <a:avLst/>
                    <a:gdLst>
                      <a:gd name="connsiteX0" fmla="*/ 0 w 5419452"/>
                      <a:gd name="connsiteY0" fmla="*/ 0 h 3048442"/>
                      <a:gd name="connsiteX1" fmla="*/ 5419452 w 5419452"/>
                      <a:gd name="connsiteY1" fmla="*/ 0 h 3048442"/>
                      <a:gd name="connsiteX2" fmla="*/ 5419452 w 5419452"/>
                      <a:gd name="connsiteY2" fmla="*/ 3048442 h 3048442"/>
                      <a:gd name="connsiteX3" fmla="*/ 0 w 5419452"/>
                      <a:gd name="connsiteY3" fmla="*/ 3048442 h 3048442"/>
                      <a:gd name="connsiteX4" fmla="*/ 0 w 5419452"/>
                      <a:gd name="connsiteY4" fmla="*/ 0 h 3048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452" h="3048442" fill="none" extrusionOk="0">
                        <a:moveTo>
                          <a:pt x="0" y="0"/>
                        </a:moveTo>
                        <a:cubicBezTo>
                          <a:pt x="1729579" y="-49533"/>
                          <a:pt x="3347005" y="-14809"/>
                          <a:pt x="5419452" y="0"/>
                        </a:cubicBezTo>
                        <a:cubicBezTo>
                          <a:pt x="5507091" y="845967"/>
                          <a:pt x="5346773" y="2153693"/>
                          <a:pt x="5419452" y="3048442"/>
                        </a:cubicBezTo>
                        <a:cubicBezTo>
                          <a:pt x="3792750" y="3000211"/>
                          <a:pt x="1464550" y="3132897"/>
                          <a:pt x="0" y="3048442"/>
                        </a:cubicBezTo>
                        <a:cubicBezTo>
                          <a:pt x="-38581" y="2505400"/>
                          <a:pt x="63341" y="677300"/>
                          <a:pt x="0" y="0"/>
                        </a:cubicBezTo>
                        <a:close/>
                      </a:path>
                      <a:path w="5419452" h="3048442" stroke="0" extrusionOk="0">
                        <a:moveTo>
                          <a:pt x="0" y="0"/>
                        </a:moveTo>
                        <a:cubicBezTo>
                          <a:pt x="2307155" y="118645"/>
                          <a:pt x="3151725" y="116012"/>
                          <a:pt x="5419452" y="0"/>
                        </a:cubicBezTo>
                        <a:cubicBezTo>
                          <a:pt x="5286570" y="399103"/>
                          <a:pt x="5504403" y="2740417"/>
                          <a:pt x="5419452" y="3048442"/>
                        </a:cubicBezTo>
                        <a:cubicBezTo>
                          <a:pt x="3999795" y="3183042"/>
                          <a:pt x="2495604" y="2891246"/>
                          <a:pt x="0" y="3048442"/>
                        </a:cubicBezTo>
                        <a:cubicBezTo>
                          <a:pt x="-20187" y="2268267"/>
                          <a:pt x="-152480" y="1393131"/>
                          <a:pt x="0" y="0"/>
                        </a:cubicBezTo>
                        <a:close/>
                      </a:path>
                    </a:pathLst>
                  </a:custGeom>
                  <ask:type>
                    <ask:lineSketchNone/>
                  </ask:type>
                </ask:lineSketchStyleProps>
              </a:ext>
            </a:extLst>
          </a:ln>
          <a:effectLst/>
        </p:spPr>
        <p:txBody>
          <a:bodyPr/>
          <a:lstStyle/>
          <a:p>
            <a:endParaRPr lang="en-GB"/>
          </a:p>
        </p:txBody>
      </p:sp>
      <p:sp>
        <p:nvSpPr>
          <p:cNvPr id="12" name="Espace réservé de la date 3">
            <a:extLst>
              <a:ext uri="{FF2B5EF4-FFF2-40B4-BE49-F238E27FC236}">
                <a16:creationId xmlns:a16="http://schemas.microsoft.com/office/drawing/2014/main" id="{B4462941-55CC-D725-A35A-5E452BC72295}"/>
              </a:ext>
            </a:extLst>
          </p:cNvPr>
          <p:cNvSpPr>
            <a:spLocks noGrp="1"/>
          </p:cNvSpPr>
          <p:nvPr>
            <p:ph type="dt" sz="half" idx="10"/>
          </p:nvPr>
        </p:nvSpPr>
        <p:spPr>
          <a:xfrm>
            <a:off x="607935" y="6338695"/>
            <a:ext cx="2837021" cy="364111"/>
          </a:xfrm>
          <a:prstGeom prst="rect">
            <a:avLst/>
          </a:prstGeom>
        </p:spPr>
        <p:txBody>
          <a:bodyPr/>
          <a:lstStyle/>
          <a:p>
            <a:fld id="{20F12FE2-334E-FB44-9754-019C27704EA7}" type="datetimeFigureOut">
              <a:rPr lang="fr-FR" smtClean="0"/>
              <a:t>14/10/2024</a:t>
            </a:fld>
            <a:endParaRPr lang="fr-FR"/>
          </a:p>
        </p:txBody>
      </p:sp>
      <p:sp>
        <p:nvSpPr>
          <p:cNvPr id="2" name="TextBox 1">
            <a:extLst>
              <a:ext uri="{FF2B5EF4-FFF2-40B4-BE49-F238E27FC236}">
                <a16:creationId xmlns:a16="http://schemas.microsoft.com/office/drawing/2014/main" id="{9099775A-9C5A-20AF-8F4E-26F512C0130E}"/>
              </a:ext>
            </a:extLst>
          </p:cNvPr>
          <p:cNvSpPr txBox="1"/>
          <p:nvPr userDrawn="1"/>
        </p:nvSpPr>
        <p:spPr>
          <a:xfrm>
            <a:off x="7824155" y="6366176"/>
            <a:ext cx="4045789" cy="507831"/>
          </a:xfrm>
          <a:prstGeom prst="rect">
            <a:avLst/>
          </a:prstGeom>
          <a:noFill/>
        </p:spPr>
        <p:txBody>
          <a:bodyPr wrap="square" rtlCol="0">
            <a:spAutoFit/>
          </a:bodyPr>
          <a:lstStyle/>
          <a:p>
            <a:pPr algn="just"/>
            <a:r>
              <a:rPr lang="en-GB" sz="900"/>
              <a:t>Views and opinions expressed are however those of the author(s) only and do not necessarily reflect those of the European Union or CINEA. Neither the European Union nor the granting authority can be held responsible for them.</a:t>
            </a:r>
          </a:p>
        </p:txBody>
      </p:sp>
      <p:sp>
        <p:nvSpPr>
          <p:cNvPr id="8" name="Text Placeholder 7">
            <a:extLst>
              <a:ext uri="{FF2B5EF4-FFF2-40B4-BE49-F238E27FC236}">
                <a16:creationId xmlns:a16="http://schemas.microsoft.com/office/drawing/2014/main" id="{D6DA216B-51B7-B1C5-1B0D-763DEB311E35}"/>
              </a:ext>
            </a:extLst>
          </p:cNvPr>
          <p:cNvSpPr>
            <a:spLocks noGrp="1"/>
          </p:cNvSpPr>
          <p:nvPr>
            <p:ph type="body" sz="quarter" idx="12" hasCustomPrompt="1"/>
          </p:nvPr>
        </p:nvSpPr>
        <p:spPr>
          <a:xfrm>
            <a:off x="4806950" y="3668713"/>
            <a:ext cx="7126288" cy="1222375"/>
          </a:xfrm>
          <a:prstGeom prst="rect">
            <a:avLst/>
          </a:prstGeom>
        </p:spPr>
        <p:txBody>
          <a:bodyPr lIns="36000" tIns="36000" rIns="36000" bIns="36000" anchor="b" anchorCtr="0">
            <a:normAutofit/>
          </a:bodyPr>
          <a:lstStyle>
            <a:lvl1pPr marL="0" indent="0" algn="ctr">
              <a:buNone/>
              <a:defRPr sz="4400">
                <a:latin typeface="+mj-lt"/>
              </a:defRPr>
            </a:lvl1pPr>
          </a:lstStyle>
          <a:p>
            <a:pPr lvl="0"/>
            <a:r>
              <a:rPr lang="en-US"/>
              <a:t>Insert title</a:t>
            </a:r>
            <a:endParaRPr lang="en-GB"/>
          </a:p>
        </p:txBody>
      </p:sp>
      <p:sp>
        <p:nvSpPr>
          <p:cNvPr id="10" name="Text Placeholder 9">
            <a:extLst>
              <a:ext uri="{FF2B5EF4-FFF2-40B4-BE49-F238E27FC236}">
                <a16:creationId xmlns:a16="http://schemas.microsoft.com/office/drawing/2014/main" id="{16D10F76-003B-84EF-1619-BEF345B9D887}"/>
              </a:ext>
            </a:extLst>
          </p:cNvPr>
          <p:cNvSpPr>
            <a:spLocks noGrp="1"/>
          </p:cNvSpPr>
          <p:nvPr>
            <p:ph type="body" sz="quarter" idx="13" hasCustomPrompt="1"/>
          </p:nvPr>
        </p:nvSpPr>
        <p:spPr>
          <a:xfrm>
            <a:off x="4806950" y="4960938"/>
            <a:ext cx="7126288" cy="485775"/>
          </a:xfrm>
          <a:prstGeom prst="rect">
            <a:avLst/>
          </a:prstGeom>
        </p:spPr>
        <p:txBody>
          <a:bodyPr lIns="36000" tIns="0" rIns="36000" bIns="0" anchor="ctr" anchorCtr="0">
            <a:normAutofit/>
          </a:bodyPr>
          <a:lstStyle>
            <a:lvl1pPr marL="0" indent="0" algn="ctr">
              <a:buNone/>
              <a:defRPr sz="2400"/>
            </a:lvl1pPr>
          </a:lstStyle>
          <a:p>
            <a:pPr lvl="0"/>
            <a:r>
              <a:rPr lang="en-GB"/>
              <a:t>Insert subtitle</a:t>
            </a:r>
          </a:p>
        </p:txBody>
      </p:sp>
    </p:spTree>
    <p:extLst>
      <p:ext uri="{BB962C8B-B14F-4D97-AF65-F5344CB8AC3E}">
        <p14:creationId xmlns:p14="http://schemas.microsoft.com/office/powerpoint/2010/main" val="236158108"/>
      </p:ext>
    </p:extLst>
  </p:cSld>
  <p:clrMapOvr>
    <a:masterClrMapping/>
  </p:clrMapOvr>
  <p:extLst>
    <p:ext uri="{DCECCB84-F9BA-43D5-87BE-67443E8EF086}">
      <p15:sldGuideLst xmlns:p15="http://schemas.microsoft.com/office/powerpoint/2012/main">
        <p15:guide id="1" orient="horz" pos="2154" userDrawn="1">
          <p15:clr>
            <a:srgbClr val="FBAE40"/>
          </p15:clr>
        </p15:guide>
        <p15:guide id="2" pos="382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 pic">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361D745-4C0B-0D25-7B3D-1CC17A008F2E}"/>
              </a:ext>
            </a:extLst>
          </p:cNvPr>
          <p:cNvSpPr/>
          <p:nvPr userDrawn="1"/>
        </p:nvSpPr>
        <p:spPr>
          <a:xfrm>
            <a:off x="8683924" y="5636639"/>
            <a:ext cx="3453440" cy="12023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40BFBD2-4B1F-8502-E510-463085792596}"/>
              </a:ext>
            </a:extLst>
          </p:cNvPr>
          <p:cNvSpPr/>
          <p:nvPr userDrawn="1"/>
        </p:nvSpPr>
        <p:spPr>
          <a:xfrm>
            <a:off x="-1" y="0"/>
            <a:ext cx="3183147" cy="19915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pic>
        <p:nvPicPr>
          <p:cNvPr id="15" name="Picture 6">
            <a:extLst>
              <a:ext uri="{FF2B5EF4-FFF2-40B4-BE49-F238E27FC236}">
                <a16:creationId xmlns:a16="http://schemas.microsoft.com/office/drawing/2014/main" id="{48E0CAAB-AF19-833B-E845-5C6596BDFE6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 b="-2654"/>
          <a:stretch/>
        </p:blipFill>
        <p:spPr>
          <a:xfrm>
            <a:off x="5039676" y="923663"/>
            <a:ext cx="2188942" cy="2589959"/>
          </a:xfrm>
          <a:prstGeom prst="rect">
            <a:avLst/>
          </a:prstGeom>
        </p:spPr>
      </p:pic>
      <p:pic>
        <p:nvPicPr>
          <p:cNvPr id="17" name="Picture 16" descr="Text&#10;&#10;Description automatically generated">
            <a:extLst>
              <a:ext uri="{FF2B5EF4-FFF2-40B4-BE49-F238E27FC236}">
                <a16:creationId xmlns:a16="http://schemas.microsoft.com/office/drawing/2014/main" id="{B065ED2E-4260-575A-F45B-03A8E95983DC}"/>
              </a:ext>
            </a:extLst>
          </p:cNvPr>
          <p:cNvPicPr>
            <a:picLocks noChangeAspect="1"/>
          </p:cNvPicPr>
          <p:nvPr userDrawn="1"/>
        </p:nvPicPr>
        <p:blipFill>
          <a:blip r:embed="rId4"/>
          <a:stretch>
            <a:fillRect/>
          </a:stretch>
        </p:blipFill>
        <p:spPr>
          <a:xfrm>
            <a:off x="7851579" y="5481901"/>
            <a:ext cx="4293706" cy="900000"/>
          </a:xfrm>
          <a:prstGeom prst="rect">
            <a:avLst/>
          </a:prstGeom>
        </p:spPr>
      </p:pic>
      <p:grpSp>
        <p:nvGrpSpPr>
          <p:cNvPr id="18" name="Group 17">
            <a:extLst>
              <a:ext uri="{FF2B5EF4-FFF2-40B4-BE49-F238E27FC236}">
                <a16:creationId xmlns:a16="http://schemas.microsoft.com/office/drawing/2014/main" id="{3F50AAD4-7A31-7753-453E-7776431527A6}"/>
              </a:ext>
            </a:extLst>
          </p:cNvPr>
          <p:cNvGrpSpPr/>
          <p:nvPr userDrawn="1"/>
        </p:nvGrpSpPr>
        <p:grpSpPr>
          <a:xfrm flipH="1">
            <a:off x="5907975" y="-5373"/>
            <a:ext cx="6025835" cy="3424847"/>
            <a:chOff x="294558" y="168496"/>
            <a:chExt cx="7755040" cy="3886542"/>
          </a:xfrm>
          <a:gradFill>
            <a:gsLst>
              <a:gs pos="0">
                <a:srgbClr val="49BED8"/>
              </a:gs>
              <a:gs pos="50000">
                <a:srgbClr val="0092C3"/>
              </a:gs>
              <a:gs pos="100000">
                <a:srgbClr val="0069A9"/>
              </a:gs>
            </a:gsLst>
            <a:lin ang="0" scaled="1"/>
          </a:gradFill>
        </p:grpSpPr>
        <p:sp>
          <p:nvSpPr>
            <p:cNvPr id="19" name="Trapezoid 18">
              <a:extLst>
                <a:ext uri="{FF2B5EF4-FFF2-40B4-BE49-F238E27FC236}">
                  <a16:creationId xmlns:a16="http://schemas.microsoft.com/office/drawing/2014/main" id="{4FB81596-A12E-6D7F-4F52-AAA893F0D751}"/>
                </a:ext>
              </a:extLst>
            </p:cNvPr>
            <p:cNvSpPr/>
            <p:nvPr userDrawn="1"/>
          </p:nvSpPr>
          <p:spPr>
            <a:xfrm rot="16200000">
              <a:off x="-626654" y="1679692"/>
              <a:ext cx="3296558" cy="1454133"/>
            </a:xfrm>
            <a:prstGeom prst="trapezoid">
              <a:avLst>
                <a:gd name="adj" fmla="val 32179"/>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0" name="Rectangle 8">
              <a:extLst>
                <a:ext uri="{FF2B5EF4-FFF2-40B4-BE49-F238E27FC236}">
                  <a16:creationId xmlns:a16="http://schemas.microsoft.com/office/drawing/2014/main" id="{786C0C8D-491E-B4E8-26F8-FA18D21CBA41}"/>
                </a:ext>
              </a:extLst>
            </p:cNvPr>
            <p:cNvSpPr/>
            <p:nvPr userDrawn="1"/>
          </p:nvSpPr>
          <p:spPr>
            <a:xfrm rot="16200000">
              <a:off x="1936196" y="616708"/>
              <a:ext cx="2355746" cy="1459326"/>
            </a:xfrm>
            <a:custGeom>
              <a:avLst/>
              <a:gdLst>
                <a:gd name="connsiteX0" fmla="*/ 0 w 2329767"/>
                <a:gd name="connsiteY0" fmla="*/ 0 h 1454131"/>
                <a:gd name="connsiteX1" fmla="*/ 2329767 w 2329767"/>
                <a:gd name="connsiteY1" fmla="*/ 0 h 1454131"/>
                <a:gd name="connsiteX2" fmla="*/ 2329767 w 2329767"/>
                <a:gd name="connsiteY2" fmla="*/ 1454131 h 1454131"/>
                <a:gd name="connsiteX3" fmla="*/ 0 w 2329767"/>
                <a:gd name="connsiteY3" fmla="*/ 1454131 h 1454131"/>
                <a:gd name="connsiteX4" fmla="*/ 0 w 2329767"/>
                <a:gd name="connsiteY4" fmla="*/ 0 h 1454131"/>
                <a:gd name="connsiteX0" fmla="*/ 0 w 2329767"/>
                <a:gd name="connsiteY0" fmla="*/ 0 h 1459326"/>
                <a:gd name="connsiteX1" fmla="*/ 2329767 w 2329767"/>
                <a:gd name="connsiteY1" fmla="*/ 0 h 1459326"/>
                <a:gd name="connsiteX2" fmla="*/ 2329767 w 2329767"/>
                <a:gd name="connsiteY2" fmla="*/ 1454131 h 1459326"/>
                <a:gd name="connsiteX3" fmla="*/ 462396 w 2329767"/>
                <a:gd name="connsiteY3" fmla="*/ 1459326 h 1459326"/>
                <a:gd name="connsiteX4" fmla="*/ 0 w 2329767"/>
                <a:gd name="connsiteY4" fmla="*/ 0 h 1459326"/>
                <a:gd name="connsiteX0" fmla="*/ 0 w 2355746"/>
                <a:gd name="connsiteY0" fmla="*/ 10394 h 1459326"/>
                <a:gd name="connsiteX1" fmla="*/ 2355746 w 2355746"/>
                <a:gd name="connsiteY1" fmla="*/ 0 h 1459326"/>
                <a:gd name="connsiteX2" fmla="*/ 2355746 w 2355746"/>
                <a:gd name="connsiteY2" fmla="*/ 1454131 h 1459326"/>
                <a:gd name="connsiteX3" fmla="*/ 488375 w 2355746"/>
                <a:gd name="connsiteY3" fmla="*/ 1459326 h 1459326"/>
                <a:gd name="connsiteX4" fmla="*/ 0 w 2355746"/>
                <a:gd name="connsiteY4" fmla="*/ 10394 h 1459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746" h="1459326">
                  <a:moveTo>
                    <a:pt x="0" y="10394"/>
                  </a:moveTo>
                  <a:lnTo>
                    <a:pt x="2355746" y="0"/>
                  </a:lnTo>
                  <a:lnTo>
                    <a:pt x="2355746" y="1454131"/>
                  </a:lnTo>
                  <a:lnTo>
                    <a:pt x="488375" y="1459326"/>
                  </a:lnTo>
                  <a:lnTo>
                    <a:pt x="0" y="10394"/>
                  </a:ln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1" name="Rectangle 10">
              <a:extLst>
                <a:ext uri="{FF2B5EF4-FFF2-40B4-BE49-F238E27FC236}">
                  <a16:creationId xmlns:a16="http://schemas.microsoft.com/office/drawing/2014/main" id="{6DF668C4-B3A8-5EAD-365B-0E317B1FEE05}"/>
                </a:ext>
              </a:extLst>
            </p:cNvPr>
            <p:cNvSpPr/>
            <p:nvPr userDrawn="1"/>
          </p:nvSpPr>
          <p:spPr>
            <a:xfrm>
              <a:off x="4490032" y="168496"/>
              <a:ext cx="1454134" cy="3878013"/>
            </a:xfrm>
            <a:custGeom>
              <a:avLst/>
              <a:gdLst>
                <a:gd name="connsiteX0" fmla="*/ 0 w 1454134"/>
                <a:gd name="connsiteY0" fmla="*/ 0 h 2825635"/>
                <a:gd name="connsiteX1" fmla="*/ 1454134 w 1454134"/>
                <a:gd name="connsiteY1" fmla="*/ 0 h 2825635"/>
                <a:gd name="connsiteX2" fmla="*/ 1454134 w 1454134"/>
                <a:gd name="connsiteY2" fmla="*/ 2825635 h 2825635"/>
                <a:gd name="connsiteX3" fmla="*/ 0 w 1454134"/>
                <a:gd name="connsiteY3" fmla="*/ 2825635 h 2825635"/>
                <a:gd name="connsiteX4" fmla="*/ 0 w 1454134"/>
                <a:gd name="connsiteY4" fmla="*/ 0 h 2825635"/>
                <a:gd name="connsiteX0" fmla="*/ 0 w 1454134"/>
                <a:gd name="connsiteY0" fmla="*/ 0 h 3288030"/>
                <a:gd name="connsiteX1" fmla="*/ 1454134 w 1454134"/>
                <a:gd name="connsiteY1" fmla="*/ 0 h 3288030"/>
                <a:gd name="connsiteX2" fmla="*/ 1454134 w 1454134"/>
                <a:gd name="connsiteY2" fmla="*/ 2825635 h 3288030"/>
                <a:gd name="connsiteX3" fmla="*/ 10390 w 1454134"/>
                <a:gd name="connsiteY3" fmla="*/ 3288030 h 3288030"/>
                <a:gd name="connsiteX4" fmla="*/ 0 w 1454134"/>
                <a:gd name="connsiteY4" fmla="*/ 0 h 3288030"/>
                <a:gd name="connsiteX0" fmla="*/ 0 w 1454134"/>
                <a:gd name="connsiteY0" fmla="*/ 0 h 3288030"/>
                <a:gd name="connsiteX1" fmla="*/ 1454134 w 1454134"/>
                <a:gd name="connsiteY1" fmla="*/ 0 h 3288030"/>
                <a:gd name="connsiteX2" fmla="*/ 1454134 w 1454134"/>
                <a:gd name="connsiteY2" fmla="*/ 2904926 h 3288030"/>
                <a:gd name="connsiteX3" fmla="*/ 10390 w 1454134"/>
                <a:gd name="connsiteY3" fmla="*/ 3288030 h 3288030"/>
                <a:gd name="connsiteX4" fmla="*/ 0 w 1454134"/>
                <a:gd name="connsiteY4" fmla="*/ 0 h 3288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4134" h="3288030">
                  <a:moveTo>
                    <a:pt x="0" y="0"/>
                  </a:moveTo>
                  <a:lnTo>
                    <a:pt x="1454134" y="0"/>
                  </a:lnTo>
                  <a:lnTo>
                    <a:pt x="1454134" y="2904926"/>
                  </a:lnTo>
                  <a:lnTo>
                    <a:pt x="10390" y="3288030"/>
                  </a:lnTo>
                  <a:cubicBezTo>
                    <a:pt x="6927" y="2192020"/>
                    <a:pt x="3463" y="1096010"/>
                    <a:pt x="0" y="0"/>
                  </a:cubicBez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2" name="Rectangle 8">
              <a:extLst>
                <a:ext uri="{FF2B5EF4-FFF2-40B4-BE49-F238E27FC236}">
                  <a16:creationId xmlns:a16="http://schemas.microsoft.com/office/drawing/2014/main" id="{5B3F3581-BCB1-B081-83C0-3A59DD943B10}"/>
                </a:ext>
              </a:extLst>
            </p:cNvPr>
            <p:cNvSpPr/>
            <p:nvPr userDrawn="1"/>
          </p:nvSpPr>
          <p:spPr>
            <a:xfrm rot="16200000">
              <a:off x="6734344" y="24422"/>
              <a:ext cx="1171179" cy="1459329"/>
            </a:xfrm>
            <a:custGeom>
              <a:avLst/>
              <a:gdLst>
                <a:gd name="connsiteX0" fmla="*/ 0 w 2329767"/>
                <a:gd name="connsiteY0" fmla="*/ 0 h 1454131"/>
                <a:gd name="connsiteX1" fmla="*/ 2329767 w 2329767"/>
                <a:gd name="connsiteY1" fmla="*/ 0 h 1454131"/>
                <a:gd name="connsiteX2" fmla="*/ 2329767 w 2329767"/>
                <a:gd name="connsiteY2" fmla="*/ 1454131 h 1454131"/>
                <a:gd name="connsiteX3" fmla="*/ 0 w 2329767"/>
                <a:gd name="connsiteY3" fmla="*/ 1454131 h 1454131"/>
                <a:gd name="connsiteX4" fmla="*/ 0 w 2329767"/>
                <a:gd name="connsiteY4" fmla="*/ 0 h 1454131"/>
                <a:gd name="connsiteX0" fmla="*/ 0 w 2329767"/>
                <a:gd name="connsiteY0" fmla="*/ 0 h 1459326"/>
                <a:gd name="connsiteX1" fmla="*/ 2329767 w 2329767"/>
                <a:gd name="connsiteY1" fmla="*/ 0 h 1459326"/>
                <a:gd name="connsiteX2" fmla="*/ 2329767 w 2329767"/>
                <a:gd name="connsiteY2" fmla="*/ 1454131 h 1459326"/>
                <a:gd name="connsiteX3" fmla="*/ 462396 w 2329767"/>
                <a:gd name="connsiteY3" fmla="*/ 1459326 h 1459326"/>
                <a:gd name="connsiteX4" fmla="*/ 0 w 2329767"/>
                <a:gd name="connsiteY4" fmla="*/ 0 h 1459326"/>
                <a:gd name="connsiteX0" fmla="*/ 0 w 2355746"/>
                <a:gd name="connsiteY0" fmla="*/ 10394 h 1459326"/>
                <a:gd name="connsiteX1" fmla="*/ 2355746 w 2355746"/>
                <a:gd name="connsiteY1" fmla="*/ 0 h 1459326"/>
                <a:gd name="connsiteX2" fmla="*/ 2355746 w 2355746"/>
                <a:gd name="connsiteY2" fmla="*/ 1454131 h 1459326"/>
                <a:gd name="connsiteX3" fmla="*/ 488375 w 2355746"/>
                <a:gd name="connsiteY3" fmla="*/ 1459326 h 1459326"/>
                <a:gd name="connsiteX4" fmla="*/ 0 w 2355746"/>
                <a:gd name="connsiteY4" fmla="*/ 10394 h 1459326"/>
                <a:gd name="connsiteX0" fmla="*/ 0 w 2355746"/>
                <a:gd name="connsiteY0" fmla="*/ 10394 h 1459329"/>
                <a:gd name="connsiteX1" fmla="*/ 2355746 w 2355746"/>
                <a:gd name="connsiteY1" fmla="*/ 0 h 1459329"/>
                <a:gd name="connsiteX2" fmla="*/ 2355746 w 2355746"/>
                <a:gd name="connsiteY2" fmla="*/ 1454131 h 1459329"/>
                <a:gd name="connsiteX3" fmla="*/ 958643 w 2355746"/>
                <a:gd name="connsiteY3" fmla="*/ 1459329 h 1459329"/>
                <a:gd name="connsiteX4" fmla="*/ 0 w 2355746"/>
                <a:gd name="connsiteY4" fmla="*/ 10394 h 1459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746" h="1459329">
                  <a:moveTo>
                    <a:pt x="0" y="10394"/>
                  </a:moveTo>
                  <a:lnTo>
                    <a:pt x="2355746" y="0"/>
                  </a:lnTo>
                  <a:lnTo>
                    <a:pt x="2355746" y="1454131"/>
                  </a:lnTo>
                  <a:lnTo>
                    <a:pt x="958643" y="1459329"/>
                  </a:lnTo>
                  <a:lnTo>
                    <a:pt x="0" y="10394"/>
                  </a:ln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sp>
        <p:nvSpPr>
          <p:cNvPr id="23" name="Picture Placeholder 49">
            <a:extLst>
              <a:ext uri="{FF2B5EF4-FFF2-40B4-BE49-F238E27FC236}">
                <a16:creationId xmlns:a16="http://schemas.microsoft.com/office/drawing/2014/main" id="{8A893829-1D0F-04DB-1805-6C75454635BF}"/>
              </a:ext>
            </a:extLst>
          </p:cNvPr>
          <p:cNvSpPr>
            <a:spLocks noGrp="1"/>
          </p:cNvSpPr>
          <p:nvPr>
            <p:ph type="pic" sz="quarter" idx="11"/>
          </p:nvPr>
        </p:nvSpPr>
        <p:spPr>
          <a:xfrm>
            <a:off x="11706" y="11449"/>
            <a:ext cx="4541499" cy="6804000"/>
          </a:xfrm>
          <a:prstGeom prst="rect">
            <a:avLst/>
          </a:prstGeom>
          <a:ln>
            <a:gradFill>
              <a:gsLst>
                <a:gs pos="0">
                  <a:srgbClr val="49BED8"/>
                </a:gs>
                <a:gs pos="50000">
                  <a:srgbClr val="0092C3"/>
                </a:gs>
                <a:gs pos="100000">
                  <a:srgbClr val="0069A9"/>
                </a:gs>
              </a:gsLst>
              <a:lin ang="5400000" scaled="1"/>
            </a:gradFill>
            <a:extLst>
              <a:ext uri="{C807C97D-BFC1-408E-A445-0C87EB9F89A2}">
                <ask:lineSketchStyleProps xmlns:ask="http://schemas.microsoft.com/office/drawing/2018/sketchyshapes" sd="1219033472">
                  <a:custGeom>
                    <a:avLst/>
                    <a:gdLst>
                      <a:gd name="connsiteX0" fmla="*/ 0 w 5419452"/>
                      <a:gd name="connsiteY0" fmla="*/ 0 h 3048442"/>
                      <a:gd name="connsiteX1" fmla="*/ 5419452 w 5419452"/>
                      <a:gd name="connsiteY1" fmla="*/ 0 h 3048442"/>
                      <a:gd name="connsiteX2" fmla="*/ 5419452 w 5419452"/>
                      <a:gd name="connsiteY2" fmla="*/ 3048442 h 3048442"/>
                      <a:gd name="connsiteX3" fmla="*/ 0 w 5419452"/>
                      <a:gd name="connsiteY3" fmla="*/ 3048442 h 3048442"/>
                      <a:gd name="connsiteX4" fmla="*/ 0 w 5419452"/>
                      <a:gd name="connsiteY4" fmla="*/ 0 h 3048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452" h="3048442" fill="none" extrusionOk="0">
                        <a:moveTo>
                          <a:pt x="0" y="0"/>
                        </a:moveTo>
                        <a:cubicBezTo>
                          <a:pt x="1729579" y="-49533"/>
                          <a:pt x="3347005" y="-14809"/>
                          <a:pt x="5419452" y="0"/>
                        </a:cubicBezTo>
                        <a:cubicBezTo>
                          <a:pt x="5507091" y="845967"/>
                          <a:pt x="5346773" y="2153693"/>
                          <a:pt x="5419452" y="3048442"/>
                        </a:cubicBezTo>
                        <a:cubicBezTo>
                          <a:pt x="3792750" y="3000211"/>
                          <a:pt x="1464550" y="3132897"/>
                          <a:pt x="0" y="3048442"/>
                        </a:cubicBezTo>
                        <a:cubicBezTo>
                          <a:pt x="-38581" y="2505400"/>
                          <a:pt x="63341" y="677300"/>
                          <a:pt x="0" y="0"/>
                        </a:cubicBezTo>
                        <a:close/>
                      </a:path>
                      <a:path w="5419452" h="3048442" stroke="0" extrusionOk="0">
                        <a:moveTo>
                          <a:pt x="0" y="0"/>
                        </a:moveTo>
                        <a:cubicBezTo>
                          <a:pt x="2307155" y="118645"/>
                          <a:pt x="3151725" y="116012"/>
                          <a:pt x="5419452" y="0"/>
                        </a:cubicBezTo>
                        <a:cubicBezTo>
                          <a:pt x="5286570" y="399103"/>
                          <a:pt x="5504403" y="2740417"/>
                          <a:pt x="5419452" y="3048442"/>
                        </a:cubicBezTo>
                        <a:cubicBezTo>
                          <a:pt x="3999795" y="3183042"/>
                          <a:pt x="2495604" y="2891246"/>
                          <a:pt x="0" y="3048442"/>
                        </a:cubicBezTo>
                        <a:cubicBezTo>
                          <a:pt x="-20187" y="2268267"/>
                          <a:pt x="-152480" y="1393131"/>
                          <a:pt x="0" y="0"/>
                        </a:cubicBezTo>
                        <a:close/>
                      </a:path>
                    </a:pathLst>
                  </a:custGeom>
                  <ask:type>
                    <ask:lineSketchNone/>
                  </ask:type>
                </ask:lineSketchStyleProps>
              </a:ext>
            </a:extLst>
          </a:ln>
          <a:effectLst/>
        </p:spPr>
        <p:txBody>
          <a:bodyPr/>
          <a:lstStyle/>
          <a:p>
            <a:endParaRPr lang="en-GB"/>
          </a:p>
        </p:txBody>
      </p:sp>
      <p:sp>
        <p:nvSpPr>
          <p:cNvPr id="12" name="Espace réservé de la date 3">
            <a:extLst>
              <a:ext uri="{FF2B5EF4-FFF2-40B4-BE49-F238E27FC236}">
                <a16:creationId xmlns:a16="http://schemas.microsoft.com/office/drawing/2014/main" id="{B4462941-55CC-D725-A35A-5E452BC72295}"/>
              </a:ext>
            </a:extLst>
          </p:cNvPr>
          <p:cNvSpPr>
            <a:spLocks noGrp="1"/>
          </p:cNvSpPr>
          <p:nvPr>
            <p:ph type="dt" sz="half" idx="10"/>
          </p:nvPr>
        </p:nvSpPr>
        <p:spPr>
          <a:xfrm>
            <a:off x="607935" y="6338695"/>
            <a:ext cx="2837021" cy="364111"/>
          </a:xfrm>
          <a:prstGeom prst="rect">
            <a:avLst/>
          </a:prstGeom>
        </p:spPr>
        <p:txBody>
          <a:bodyPr/>
          <a:lstStyle/>
          <a:p>
            <a:fld id="{20F12FE2-334E-FB44-9754-019C27704EA7}" type="datetimeFigureOut">
              <a:rPr lang="fr-FR" smtClean="0"/>
              <a:t>14/10/2024</a:t>
            </a:fld>
            <a:endParaRPr lang="fr-FR"/>
          </a:p>
        </p:txBody>
      </p:sp>
      <p:sp>
        <p:nvSpPr>
          <p:cNvPr id="2" name="TextBox 1">
            <a:extLst>
              <a:ext uri="{FF2B5EF4-FFF2-40B4-BE49-F238E27FC236}">
                <a16:creationId xmlns:a16="http://schemas.microsoft.com/office/drawing/2014/main" id="{9099775A-9C5A-20AF-8F4E-26F512C0130E}"/>
              </a:ext>
            </a:extLst>
          </p:cNvPr>
          <p:cNvSpPr txBox="1"/>
          <p:nvPr userDrawn="1"/>
        </p:nvSpPr>
        <p:spPr>
          <a:xfrm>
            <a:off x="7824155" y="6366176"/>
            <a:ext cx="4045789" cy="507831"/>
          </a:xfrm>
          <a:prstGeom prst="rect">
            <a:avLst/>
          </a:prstGeom>
          <a:noFill/>
        </p:spPr>
        <p:txBody>
          <a:bodyPr wrap="square" rtlCol="0">
            <a:spAutoFit/>
          </a:bodyPr>
          <a:lstStyle/>
          <a:p>
            <a:pPr algn="just"/>
            <a:r>
              <a:rPr lang="en-GB" sz="900"/>
              <a:t>Views and opinions expressed are however those of the author(s) only and do not necessarily reflect those of the European Union or CINEA. Neither the European Union nor the granting authority can be held responsible for them.</a:t>
            </a:r>
          </a:p>
        </p:txBody>
      </p:sp>
      <p:sp>
        <p:nvSpPr>
          <p:cNvPr id="8" name="Text Placeholder 7">
            <a:extLst>
              <a:ext uri="{FF2B5EF4-FFF2-40B4-BE49-F238E27FC236}">
                <a16:creationId xmlns:a16="http://schemas.microsoft.com/office/drawing/2014/main" id="{D6DA216B-51B7-B1C5-1B0D-763DEB311E35}"/>
              </a:ext>
            </a:extLst>
          </p:cNvPr>
          <p:cNvSpPr>
            <a:spLocks noGrp="1"/>
          </p:cNvSpPr>
          <p:nvPr>
            <p:ph type="body" sz="quarter" idx="12" hasCustomPrompt="1"/>
          </p:nvPr>
        </p:nvSpPr>
        <p:spPr>
          <a:xfrm>
            <a:off x="4806950" y="3668713"/>
            <a:ext cx="7126288" cy="1222375"/>
          </a:xfrm>
          <a:prstGeom prst="rect">
            <a:avLst/>
          </a:prstGeom>
        </p:spPr>
        <p:txBody>
          <a:bodyPr lIns="36000" tIns="36000" rIns="36000" bIns="36000" anchor="b" anchorCtr="0">
            <a:normAutofit/>
          </a:bodyPr>
          <a:lstStyle>
            <a:lvl1pPr marL="0" indent="0" algn="ctr">
              <a:buNone/>
              <a:defRPr sz="4400">
                <a:latin typeface="+mj-lt"/>
              </a:defRPr>
            </a:lvl1pPr>
          </a:lstStyle>
          <a:p>
            <a:pPr lvl="0"/>
            <a:r>
              <a:rPr lang="en-US"/>
              <a:t>Insert title</a:t>
            </a:r>
            <a:endParaRPr lang="en-GB"/>
          </a:p>
        </p:txBody>
      </p:sp>
      <p:sp>
        <p:nvSpPr>
          <p:cNvPr id="10" name="Text Placeholder 9">
            <a:extLst>
              <a:ext uri="{FF2B5EF4-FFF2-40B4-BE49-F238E27FC236}">
                <a16:creationId xmlns:a16="http://schemas.microsoft.com/office/drawing/2014/main" id="{16D10F76-003B-84EF-1619-BEF345B9D887}"/>
              </a:ext>
            </a:extLst>
          </p:cNvPr>
          <p:cNvSpPr>
            <a:spLocks noGrp="1"/>
          </p:cNvSpPr>
          <p:nvPr>
            <p:ph type="body" sz="quarter" idx="13" hasCustomPrompt="1"/>
          </p:nvPr>
        </p:nvSpPr>
        <p:spPr>
          <a:xfrm>
            <a:off x="4806950" y="4960938"/>
            <a:ext cx="7126288" cy="485775"/>
          </a:xfrm>
          <a:prstGeom prst="rect">
            <a:avLst/>
          </a:prstGeom>
        </p:spPr>
        <p:txBody>
          <a:bodyPr lIns="36000" tIns="0" rIns="36000" bIns="0" anchor="ctr" anchorCtr="0">
            <a:normAutofit/>
          </a:bodyPr>
          <a:lstStyle>
            <a:lvl1pPr marL="0" indent="0" algn="ctr">
              <a:buNone/>
              <a:defRPr sz="2400"/>
            </a:lvl1pPr>
          </a:lstStyle>
          <a:p>
            <a:pPr lvl="0"/>
            <a:r>
              <a:rPr lang="en-GB"/>
              <a:t>Insert subtitle</a:t>
            </a:r>
          </a:p>
        </p:txBody>
      </p:sp>
    </p:spTree>
    <p:extLst>
      <p:ext uri="{BB962C8B-B14F-4D97-AF65-F5344CB8AC3E}">
        <p14:creationId xmlns:p14="http://schemas.microsoft.com/office/powerpoint/2010/main" val="236158108"/>
      </p:ext>
    </p:extLst>
  </p:cSld>
  <p:clrMapOvr>
    <a:masterClrMapping/>
  </p:clrMapOvr>
  <p:extLst>
    <p:ext uri="{DCECCB84-F9BA-43D5-87BE-67443E8EF086}">
      <p15:sldGuideLst xmlns:p15="http://schemas.microsoft.com/office/powerpoint/2012/main">
        <p15:guide id="1" orient="horz" pos="2154" userDrawn="1">
          <p15:clr>
            <a:srgbClr val="FBAE40"/>
          </p15:clr>
        </p15:guide>
        <p15:guide id="2" pos="3829"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13.pn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image" Target="../media/image12.png"/><Relationship Id="rId5" Type="http://schemas.openxmlformats.org/officeDocument/2006/relationships/slideLayout" Target="../slideLayouts/slideLayout25.xml"/><Relationship Id="rId10"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Image 6" descr="bande_PPT.jpg">
            <a:extLst>
              <a:ext uri="{FF2B5EF4-FFF2-40B4-BE49-F238E27FC236}">
                <a16:creationId xmlns:a16="http://schemas.microsoft.com/office/drawing/2014/main" id="{0B8E72C3-0B50-94A0-3108-C861498BC495}"/>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253158" y="1"/>
            <a:ext cx="2906244" cy="1920811"/>
          </a:xfrm>
          <a:prstGeom prst="rect">
            <a:avLst/>
          </a:prstGeom>
        </p:spPr>
      </p:pic>
      <p:pic>
        <p:nvPicPr>
          <p:cNvPr id="5" name="Picture 4" descr="Text&#10;&#10;Description automatically generated">
            <a:extLst>
              <a:ext uri="{FF2B5EF4-FFF2-40B4-BE49-F238E27FC236}">
                <a16:creationId xmlns:a16="http://schemas.microsoft.com/office/drawing/2014/main" id="{1AAF49DC-A533-348F-6A19-3D63CDD20BFF}"/>
              </a:ext>
            </a:extLst>
          </p:cNvPr>
          <p:cNvPicPr>
            <a:picLocks noChangeAspect="1"/>
          </p:cNvPicPr>
          <p:nvPr userDrawn="1"/>
        </p:nvPicPr>
        <p:blipFill>
          <a:blip r:embed="rId23"/>
          <a:stretch>
            <a:fillRect/>
          </a:stretch>
        </p:blipFill>
        <p:spPr>
          <a:xfrm>
            <a:off x="9840419" y="6353666"/>
            <a:ext cx="2314451" cy="485130"/>
          </a:xfrm>
          <a:prstGeom prst="rect">
            <a:avLst/>
          </a:prstGeom>
        </p:spPr>
      </p:pic>
    </p:spTree>
    <p:extLst>
      <p:ext uri="{BB962C8B-B14F-4D97-AF65-F5344CB8AC3E}">
        <p14:creationId xmlns:p14="http://schemas.microsoft.com/office/powerpoint/2010/main" val="3410881537"/>
      </p:ext>
    </p:extLst>
  </p:cSld>
  <p:clrMap bg1="lt1" tx1="dk1" bg2="lt2" tx2="dk2" accent1="accent1" accent2="accent2" accent3="accent3" accent4="accent4" accent5="accent5" accent6="accent6" hlink="hlink" folHlink="folHlink"/>
  <p:sldLayoutIdLst>
    <p:sldLayoutId id="2147483676" r:id="rId1"/>
    <p:sldLayoutId id="2147483675" r:id="rId2"/>
    <p:sldLayoutId id="2147483674" r:id="rId3"/>
    <p:sldLayoutId id="2147483673" r:id="rId4"/>
    <p:sldLayoutId id="2147483672" r:id="rId5"/>
    <p:sldLayoutId id="2147483670" r:id="rId6"/>
    <p:sldLayoutId id="2147483681" r:id="rId7"/>
    <p:sldLayoutId id="2147483680" r:id="rId8"/>
    <p:sldLayoutId id="2147483679" r:id="rId9"/>
    <p:sldLayoutId id="2147483678" r:id="rId10"/>
    <p:sldLayoutId id="2147483677" r:id="rId11"/>
    <p:sldLayoutId id="2147483667" r:id="rId12"/>
    <p:sldLayoutId id="2147483650" r:id="rId13"/>
    <p:sldLayoutId id="2147483651" r:id="rId14"/>
    <p:sldLayoutId id="2147483652" r:id="rId15"/>
    <p:sldLayoutId id="2147483653" r:id="rId16"/>
    <p:sldLayoutId id="2147483654" r:id="rId17"/>
    <p:sldLayoutId id="2147483656" r:id="rId18"/>
    <p:sldLayoutId id="2147483657" r:id="rId19"/>
    <p:sldLayoutId id="2147483668" r:id="rId2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4" userDrawn="1">
          <p15:clr>
            <a:srgbClr val="F26B43"/>
          </p15:clr>
        </p15:guide>
        <p15:guide id="2" pos="382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49BED8"/>
            </a:gs>
            <a:gs pos="50000">
              <a:srgbClr val="0092C3"/>
            </a:gs>
            <a:gs pos="100000">
              <a:srgbClr val="0069A9"/>
            </a:gs>
          </a:gsLst>
          <a:lin ang="0" scaled="1"/>
          <a:tileRect/>
        </a:gradFill>
        <a:effectLst/>
      </p:bgPr>
    </p:bg>
    <p:spTree>
      <p:nvGrpSpPr>
        <p:cNvPr id="1" name=""/>
        <p:cNvGrpSpPr/>
        <p:nvPr/>
      </p:nvGrpSpPr>
      <p:grpSpPr>
        <a:xfrm>
          <a:off x="0" y="0"/>
          <a:ext cx="0" cy="0"/>
          <a:chOff x="0" y="0"/>
          <a:chExt cx="0" cy="0"/>
        </a:xfrm>
      </p:grpSpPr>
      <p:pic>
        <p:nvPicPr>
          <p:cNvPr id="5" name="Picture 4" descr="Graphical user interface, text, email&#10;&#10;Description automatically generated">
            <a:extLst>
              <a:ext uri="{FF2B5EF4-FFF2-40B4-BE49-F238E27FC236}">
                <a16:creationId xmlns:a16="http://schemas.microsoft.com/office/drawing/2014/main" id="{7E09C48F-3DAE-F145-21B9-1DDCDFAA1569}"/>
              </a:ext>
            </a:extLst>
          </p:cNvPr>
          <p:cNvPicPr>
            <a:picLocks noChangeAspect="1"/>
          </p:cNvPicPr>
          <p:nvPr userDrawn="1"/>
        </p:nvPicPr>
        <p:blipFill>
          <a:blip r:embed="rId11"/>
          <a:stretch>
            <a:fillRect/>
          </a:stretch>
        </p:blipFill>
        <p:spPr>
          <a:xfrm>
            <a:off x="9844212" y="6344392"/>
            <a:ext cx="2314451" cy="485130"/>
          </a:xfrm>
          <a:prstGeom prst="rect">
            <a:avLst/>
          </a:prstGeom>
        </p:spPr>
      </p:pic>
      <p:grpSp>
        <p:nvGrpSpPr>
          <p:cNvPr id="13" name="Group 12">
            <a:extLst>
              <a:ext uri="{FF2B5EF4-FFF2-40B4-BE49-F238E27FC236}">
                <a16:creationId xmlns:a16="http://schemas.microsoft.com/office/drawing/2014/main" id="{B548368D-5301-50F6-2BA4-C83B1FC481F6}"/>
              </a:ext>
            </a:extLst>
          </p:cNvPr>
          <p:cNvGrpSpPr/>
          <p:nvPr userDrawn="1"/>
        </p:nvGrpSpPr>
        <p:grpSpPr>
          <a:xfrm>
            <a:off x="256850" y="-1187"/>
            <a:ext cx="2906244" cy="1456503"/>
            <a:chOff x="294558" y="168496"/>
            <a:chExt cx="7755040" cy="3886542"/>
          </a:xfrm>
          <a:solidFill>
            <a:schemeClr val="bg1"/>
          </a:solidFill>
        </p:grpSpPr>
        <p:sp>
          <p:nvSpPr>
            <p:cNvPr id="14" name="Trapezoid 13">
              <a:extLst>
                <a:ext uri="{FF2B5EF4-FFF2-40B4-BE49-F238E27FC236}">
                  <a16:creationId xmlns:a16="http://schemas.microsoft.com/office/drawing/2014/main" id="{C400AECA-084F-2B83-E3F7-25F3988DD6FF}"/>
                </a:ext>
              </a:extLst>
            </p:cNvPr>
            <p:cNvSpPr/>
            <p:nvPr userDrawn="1"/>
          </p:nvSpPr>
          <p:spPr>
            <a:xfrm rot="16200000">
              <a:off x="-626654" y="1679692"/>
              <a:ext cx="3296558" cy="1454133"/>
            </a:xfrm>
            <a:prstGeom prst="trapezoid">
              <a:avLst>
                <a:gd name="adj" fmla="val 32179"/>
              </a:avLst>
            </a:pr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5" name="Rectangle 8">
              <a:extLst>
                <a:ext uri="{FF2B5EF4-FFF2-40B4-BE49-F238E27FC236}">
                  <a16:creationId xmlns:a16="http://schemas.microsoft.com/office/drawing/2014/main" id="{C98797E5-BE95-D0FD-A52D-7E763CBC5CC6}"/>
                </a:ext>
              </a:extLst>
            </p:cNvPr>
            <p:cNvSpPr/>
            <p:nvPr userDrawn="1"/>
          </p:nvSpPr>
          <p:spPr>
            <a:xfrm rot="16200000">
              <a:off x="1936196" y="616708"/>
              <a:ext cx="2355746" cy="1459326"/>
            </a:xfrm>
            <a:custGeom>
              <a:avLst/>
              <a:gdLst>
                <a:gd name="connsiteX0" fmla="*/ 0 w 2329767"/>
                <a:gd name="connsiteY0" fmla="*/ 0 h 1454131"/>
                <a:gd name="connsiteX1" fmla="*/ 2329767 w 2329767"/>
                <a:gd name="connsiteY1" fmla="*/ 0 h 1454131"/>
                <a:gd name="connsiteX2" fmla="*/ 2329767 w 2329767"/>
                <a:gd name="connsiteY2" fmla="*/ 1454131 h 1454131"/>
                <a:gd name="connsiteX3" fmla="*/ 0 w 2329767"/>
                <a:gd name="connsiteY3" fmla="*/ 1454131 h 1454131"/>
                <a:gd name="connsiteX4" fmla="*/ 0 w 2329767"/>
                <a:gd name="connsiteY4" fmla="*/ 0 h 1454131"/>
                <a:gd name="connsiteX0" fmla="*/ 0 w 2329767"/>
                <a:gd name="connsiteY0" fmla="*/ 0 h 1459326"/>
                <a:gd name="connsiteX1" fmla="*/ 2329767 w 2329767"/>
                <a:gd name="connsiteY1" fmla="*/ 0 h 1459326"/>
                <a:gd name="connsiteX2" fmla="*/ 2329767 w 2329767"/>
                <a:gd name="connsiteY2" fmla="*/ 1454131 h 1459326"/>
                <a:gd name="connsiteX3" fmla="*/ 462396 w 2329767"/>
                <a:gd name="connsiteY3" fmla="*/ 1459326 h 1459326"/>
                <a:gd name="connsiteX4" fmla="*/ 0 w 2329767"/>
                <a:gd name="connsiteY4" fmla="*/ 0 h 1459326"/>
                <a:gd name="connsiteX0" fmla="*/ 0 w 2355746"/>
                <a:gd name="connsiteY0" fmla="*/ 10394 h 1459326"/>
                <a:gd name="connsiteX1" fmla="*/ 2355746 w 2355746"/>
                <a:gd name="connsiteY1" fmla="*/ 0 h 1459326"/>
                <a:gd name="connsiteX2" fmla="*/ 2355746 w 2355746"/>
                <a:gd name="connsiteY2" fmla="*/ 1454131 h 1459326"/>
                <a:gd name="connsiteX3" fmla="*/ 488375 w 2355746"/>
                <a:gd name="connsiteY3" fmla="*/ 1459326 h 1459326"/>
                <a:gd name="connsiteX4" fmla="*/ 0 w 2355746"/>
                <a:gd name="connsiteY4" fmla="*/ 10394 h 14593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746" h="1459326">
                  <a:moveTo>
                    <a:pt x="0" y="10394"/>
                  </a:moveTo>
                  <a:lnTo>
                    <a:pt x="2355746" y="0"/>
                  </a:lnTo>
                  <a:lnTo>
                    <a:pt x="2355746" y="1454131"/>
                  </a:lnTo>
                  <a:lnTo>
                    <a:pt x="488375" y="1459326"/>
                  </a:lnTo>
                  <a:lnTo>
                    <a:pt x="0" y="10394"/>
                  </a:ln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6" name="Rectangle 10">
              <a:extLst>
                <a:ext uri="{FF2B5EF4-FFF2-40B4-BE49-F238E27FC236}">
                  <a16:creationId xmlns:a16="http://schemas.microsoft.com/office/drawing/2014/main" id="{3603A079-BD20-2C48-D661-3F9A20F5CBAC}"/>
                </a:ext>
              </a:extLst>
            </p:cNvPr>
            <p:cNvSpPr/>
            <p:nvPr userDrawn="1"/>
          </p:nvSpPr>
          <p:spPr>
            <a:xfrm>
              <a:off x="4490032" y="168496"/>
              <a:ext cx="1454134" cy="3878013"/>
            </a:xfrm>
            <a:custGeom>
              <a:avLst/>
              <a:gdLst>
                <a:gd name="connsiteX0" fmla="*/ 0 w 1454134"/>
                <a:gd name="connsiteY0" fmla="*/ 0 h 2825635"/>
                <a:gd name="connsiteX1" fmla="*/ 1454134 w 1454134"/>
                <a:gd name="connsiteY1" fmla="*/ 0 h 2825635"/>
                <a:gd name="connsiteX2" fmla="*/ 1454134 w 1454134"/>
                <a:gd name="connsiteY2" fmla="*/ 2825635 h 2825635"/>
                <a:gd name="connsiteX3" fmla="*/ 0 w 1454134"/>
                <a:gd name="connsiteY3" fmla="*/ 2825635 h 2825635"/>
                <a:gd name="connsiteX4" fmla="*/ 0 w 1454134"/>
                <a:gd name="connsiteY4" fmla="*/ 0 h 2825635"/>
                <a:gd name="connsiteX0" fmla="*/ 0 w 1454134"/>
                <a:gd name="connsiteY0" fmla="*/ 0 h 3288030"/>
                <a:gd name="connsiteX1" fmla="*/ 1454134 w 1454134"/>
                <a:gd name="connsiteY1" fmla="*/ 0 h 3288030"/>
                <a:gd name="connsiteX2" fmla="*/ 1454134 w 1454134"/>
                <a:gd name="connsiteY2" fmla="*/ 2825635 h 3288030"/>
                <a:gd name="connsiteX3" fmla="*/ 10390 w 1454134"/>
                <a:gd name="connsiteY3" fmla="*/ 3288030 h 3288030"/>
                <a:gd name="connsiteX4" fmla="*/ 0 w 1454134"/>
                <a:gd name="connsiteY4" fmla="*/ 0 h 3288030"/>
                <a:gd name="connsiteX0" fmla="*/ 0 w 1454134"/>
                <a:gd name="connsiteY0" fmla="*/ 0 h 3288030"/>
                <a:gd name="connsiteX1" fmla="*/ 1454134 w 1454134"/>
                <a:gd name="connsiteY1" fmla="*/ 0 h 3288030"/>
                <a:gd name="connsiteX2" fmla="*/ 1454134 w 1454134"/>
                <a:gd name="connsiteY2" fmla="*/ 2904926 h 3288030"/>
                <a:gd name="connsiteX3" fmla="*/ 10390 w 1454134"/>
                <a:gd name="connsiteY3" fmla="*/ 3288030 h 3288030"/>
                <a:gd name="connsiteX4" fmla="*/ 0 w 1454134"/>
                <a:gd name="connsiteY4" fmla="*/ 0 h 3288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4134" h="3288030">
                  <a:moveTo>
                    <a:pt x="0" y="0"/>
                  </a:moveTo>
                  <a:lnTo>
                    <a:pt x="1454134" y="0"/>
                  </a:lnTo>
                  <a:lnTo>
                    <a:pt x="1454134" y="2904926"/>
                  </a:lnTo>
                  <a:lnTo>
                    <a:pt x="10390" y="3288030"/>
                  </a:lnTo>
                  <a:cubicBezTo>
                    <a:pt x="6927" y="2192020"/>
                    <a:pt x="3463" y="1096010"/>
                    <a:pt x="0" y="0"/>
                  </a:cubicBez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Rectangle 8">
              <a:extLst>
                <a:ext uri="{FF2B5EF4-FFF2-40B4-BE49-F238E27FC236}">
                  <a16:creationId xmlns:a16="http://schemas.microsoft.com/office/drawing/2014/main" id="{0BD7104B-4FBB-C38C-874E-4740DD5B133E}"/>
                </a:ext>
              </a:extLst>
            </p:cNvPr>
            <p:cNvSpPr/>
            <p:nvPr userDrawn="1"/>
          </p:nvSpPr>
          <p:spPr>
            <a:xfrm rot="16200000">
              <a:off x="6734344" y="24422"/>
              <a:ext cx="1171179" cy="1459329"/>
            </a:xfrm>
            <a:custGeom>
              <a:avLst/>
              <a:gdLst>
                <a:gd name="connsiteX0" fmla="*/ 0 w 2329767"/>
                <a:gd name="connsiteY0" fmla="*/ 0 h 1454131"/>
                <a:gd name="connsiteX1" fmla="*/ 2329767 w 2329767"/>
                <a:gd name="connsiteY1" fmla="*/ 0 h 1454131"/>
                <a:gd name="connsiteX2" fmla="*/ 2329767 w 2329767"/>
                <a:gd name="connsiteY2" fmla="*/ 1454131 h 1454131"/>
                <a:gd name="connsiteX3" fmla="*/ 0 w 2329767"/>
                <a:gd name="connsiteY3" fmla="*/ 1454131 h 1454131"/>
                <a:gd name="connsiteX4" fmla="*/ 0 w 2329767"/>
                <a:gd name="connsiteY4" fmla="*/ 0 h 1454131"/>
                <a:gd name="connsiteX0" fmla="*/ 0 w 2329767"/>
                <a:gd name="connsiteY0" fmla="*/ 0 h 1459326"/>
                <a:gd name="connsiteX1" fmla="*/ 2329767 w 2329767"/>
                <a:gd name="connsiteY1" fmla="*/ 0 h 1459326"/>
                <a:gd name="connsiteX2" fmla="*/ 2329767 w 2329767"/>
                <a:gd name="connsiteY2" fmla="*/ 1454131 h 1459326"/>
                <a:gd name="connsiteX3" fmla="*/ 462396 w 2329767"/>
                <a:gd name="connsiteY3" fmla="*/ 1459326 h 1459326"/>
                <a:gd name="connsiteX4" fmla="*/ 0 w 2329767"/>
                <a:gd name="connsiteY4" fmla="*/ 0 h 1459326"/>
                <a:gd name="connsiteX0" fmla="*/ 0 w 2355746"/>
                <a:gd name="connsiteY0" fmla="*/ 10394 h 1459326"/>
                <a:gd name="connsiteX1" fmla="*/ 2355746 w 2355746"/>
                <a:gd name="connsiteY1" fmla="*/ 0 h 1459326"/>
                <a:gd name="connsiteX2" fmla="*/ 2355746 w 2355746"/>
                <a:gd name="connsiteY2" fmla="*/ 1454131 h 1459326"/>
                <a:gd name="connsiteX3" fmla="*/ 488375 w 2355746"/>
                <a:gd name="connsiteY3" fmla="*/ 1459326 h 1459326"/>
                <a:gd name="connsiteX4" fmla="*/ 0 w 2355746"/>
                <a:gd name="connsiteY4" fmla="*/ 10394 h 1459326"/>
                <a:gd name="connsiteX0" fmla="*/ 0 w 2355746"/>
                <a:gd name="connsiteY0" fmla="*/ 10394 h 1459329"/>
                <a:gd name="connsiteX1" fmla="*/ 2355746 w 2355746"/>
                <a:gd name="connsiteY1" fmla="*/ 0 h 1459329"/>
                <a:gd name="connsiteX2" fmla="*/ 2355746 w 2355746"/>
                <a:gd name="connsiteY2" fmla="*/ 1454131 h 1459329"/>
                <a:gd name="connsiteX3" fmla="*/ 958643 w 2355746"/>
                <a:gd name="connsiteY3" fmla="*/ 1459329 h 1459329"/>
                <a:gd name="connsiteX4" fmla="*/ 0 w 2355746"/>
                <a:gd name="connsiteY4" fmla="*/ 10394 h 1459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5746" h="1459329">
                  <a:moveTo>
                    <a:pt x="0" y="10394"/>
                  </a:moveTo>
                  <a:lnTo>
                    <a:pt x="2355746" y="0"/>
                  </a:lnTo>
                  <a:lnTo>
                    <a:pt x="2355746" y="1454131"/>
                  </a:lnTo>
                  <a:lnTo>
                    <a:pt x="958643" y="1459329"/>
                  </a:lnTo>
                  <a:lnTo>
                    <a:pt x="0" y="10394"/>
                  </a:lnTo>
                  <a:close/>
                </a:path>
              </a:pathLst>
            </a:custGeom>
            <a:gr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pic>
        <p:nvPicPr>
          <p:cNvPr id="18" name="Picture 17" descr="Logo&#10;&#10;Description automatically generated">
            <a:extLst>
              <a:ext uri="{FF2B5EF4-FFF2-40B4-BE49-F238E27FC236}">
                <a16:creationId xmlns:a16="http://schemas.microsoft.com/office/drawing/2014/main" id="{1FA6370B-A928-6970-0797-B63D20434B9B}"/>
              </a:ext>
            </a:extLst>
          </p:cNvPr>
          <p:cNvPicPr>
            <a:picLocks noChangeAspect="1"/>
          </p:cNvPicPr>
          <p:nvPr userDrawn="1"/>
        </p:nvPicPr>
        <p:blipFill>
          <a:blip r:embed="rId12"/>
          <a:stretch>
            <a:fillRect/>
          </a:stretch>
        </p:blipFill>
        <p:spPr>
          <a:xfrm>
            <a:off x="1050581" y="1064103"/>
            <a:ext cx="734680" cy="847282"/>
          </a:xfrm>
          <a:prstGeom prst="rect">
            <a:avLst/>
          </a:prstGeom>
        </p:spPr>
      </p:pic>
    </p:spTree>
    <p:extLst>
      <p:ext uri="{BB962C8B-B14F-4D97-AF65-F5344CB8AC3E}">
        <p14:creationId xmlns:p14="http://schemas.microsoft.com/office/powerpoint/2010/main" val="769608116"/>
      </p:ext>
    </p:extLst>
  </p:cSld>
  <p:clrMap bg1="lt1" tx1="dk1" bg2="lt2" tx2="dk2" accent1="accent1" accent2="accent2" accent3="accent3" accent4="accent4" accent5="accent5" accent6="accent6" hlink="hlink" folHlink="folHlink"/>
  <p:sldLayoutIdLst>
    <p:sldLayoutId id="2147483659" r:id="rId1"/>
    <p:sldLayoutId id="2147483669" r:id="rId2"/>
    <p:sldLayoutId id="2147483660" r:id="rId3"/>
    <p:sldLayoutId id="2147483661" r:id="rId4"/>
    <p:sldLayoutId id="2147483662" r:id="rId5"/>
    <p:sldLayoutId id="2147483663" r:id="rId6"/>
    <p:sldLayoutId id="2147483664" r:id="rId7"/>
    <p:sldLayoutId id="2147483665" r:id="rId8"/>
    <p:sldLayoutId id="2147483666"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4" userDrawn="1">
          <p15:clr>
            <a:srgbClr val="F26B43"/>
          </p15:clr>
        </p15:guide>
        <p15:guide id="2" pos="382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diagramLayout" Target="../diagrams/layout3.xml"/><Relationship Id="rId7" Type="http://schemas.openxmlformats.org/officeDocument/2006/relationships/image" Target="../media/image23.png"/><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hyperlink" Target="https://www.eucityfacility.eu/national-support.html" TargetMode="External"/><Relationship Id="rId4" Type="http://schemas.openxmlformats.org/officeDocument/2006/relationships/diagramQuickStyle" Target="../diagrams/quickStyle3.xml"/><Relationship Id="rId9" Type="http://schemas.openxmlformats.org/officeDocument/2006/relationships/hyperlink" Target="mailto:ce.country@eucityfacility.eu" TargetMode="Externa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hyperlink" Target="http://www.eucityfacility.eu/" TargetMode="External"/><Relationship Id="rId5" Type="http://schemas.openxmlformats.org/officeDocument/2006/relationships/image" Target="../media/image28.sv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ce.slovenia@eucityfacility.eu" TargetMode="External"/><Relationship Id="rId2" Type="http://schemas.openxmlformats.org/officeDocument/2006/relationships/notesSlide" Target="../notesSlides/notesSlide2.xml"/><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sv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 Id="rId9" Type="http://schemas.openxmlformats.org/officeDocument/2006/relationships/image" Target="../media/image38.svg"/></Relationships>
</file>

<file path=ppt/slides/_rels/slide22.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3" Type="http://schemas.openxmlformats.org/officeDocument/2006/relationships/image" Target="../media/image40.svg"/><Relationship Id="rId7" Type="http://schemas.openxmlformats.org/officeDocument/2006/relationships/image" Target="../media/image44.svg"/><Relationship Id="rId12" Type="http://schemas.openxmlformats.org/officeDocument/2006/relationships/image" Target="../media/image49.png"/><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image" Target="../media/image43.png"/><Relationship Id="rId11" Type="http://schemas.openxmlformats.org/officeDocument/2006/relationships/image" Target="../media/image48.svg"/><Relationship Id="rId5" Type="http://schemas.openxmlformats.org/officeDocument/2006/relationships/image" Target="../media/image42.sv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svg"/></Relationships>
</file>

<file path=ppt/slides/_rels/slide23.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svg"/><Relationship Id="rId7" Type="http://schemas.openxmlformats.org/officeDocument/2006/relationships/image" Target="../media/image56.svg"/><Relationship Id="rId2" Type="http://schemas.openxmlformats.org/officeDocument/2006/relationships/image" Target="../media/image51.png"/><Relationship Id="rId1" Type="http://schemas.openxmlformats.org/officeDocument/2006/relationships/slideLayout" Target="../slideLayouts/slideLayout6.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 Id="rId9" Type="http://schemas.openxmlformats.org/officeDocument/2006/relationships/image" Target="../media/image58.sv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6.xml"/><Relationship Id="rId5" Type="http://schemas.openxmlformats.org/officeDocument/2006/relationships/image" Target="../media/image62.svg"/><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64.svg"/><Relationship Id="rId7" Type="http://schemas.openxmlformats.org/officeDocument/2006/relationships/image" Target="../media/image68.svg"/><Relationship Id="rId2" Type="http://schemas.openxmlformats.org/officeDocument/2006/relationships/image" Target="../media/image63.png"/><Relationship Id="rId1" Type="http://schemas.openxmlformats.org/officeDocument/2006/relationships/slideLayout" Target="../slideLayouts/slideLayout6.xml"/><Relationship Id="rId6" Type="http://schemas.openxmlformats.org/officeDocument/2006/relationships/image" Target="../media/image67.png"/><Relationship Id="rId5" Type="http://schemas.openxmlformats.org/officeDocument/2006/relationships/image" Target="../media/image66.svg"/><Relationship Id="rId4" Type="http://schemas.openxmlformats.org/officeDocument/2006/relationships/image" Target="../media/image65.png"/></Relationships>
</file>

<file path=ppt/slides/_rels/slide28.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6.svg"/><Relationship Id="rId7" Type="http://schemas.openxmlformats.org/officeDocument/2006/relationships/image" Target="../media/image72.svg"/><Relationship Id="rId2" Type="http://schemas.openxmlformats.org/officeDocument/2006/relationships/image" Target="../media/image65.png"/><Relationship Id="rId1" Type="http://schemas.openxmlformats.org/officeDocument/2006/relationships/slideLayout" Target="../slideLayouts/slideLayout6.xml"/><Relationship Id="rId6" Type="http://schemas.openxmlformats.org/officeDocument/2006/relationships/image" Target="../media/image71.png"/><Relationship Id="rId5" Type="http://schemas.openxmlformats.org/officeDocument/2006/relationships/image" Target="../media/image70.svg"/><Relationship Id="rId4" Type="http://schemas.openxmlformats.org/officeDocument/2006/relationships/image" Target="../media/image69.png"/><Relationship Id="rId9" Type="http://schemas.openxmlformats.org/officeDocument/2006/relationships/image" Target="../media/image74.svg"/></Relationships>
</file>

<file path=ppt/slides/_rels/slide29.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65.png"/><Relationship Id="rId7" Type="http://schemas.openxmlformats.org/officeDocument/2006/relationships/image" Target="../media/image71.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70.svg"/><Relationship Id="rId5" Type="http://schemas.openxmlformats.org/officeDocument/2006/relationships/image" Target="../media/image69.png"/><Relationship Id="rId10" Type="http://schemas.openxmlformats.org/officeDocument/2006/relationships/image" Target="../media/image74.svg"/><Relationship Id="rId4" Type="http://schemas.openxmlformats.org/officeDocument/2006/relationships/image" Target="../media/image66.svg"/><Relationship Id="rId9" Type="http://schemas.openxmlformats.org/officeDocument/2006/relationships/image" Target="../media/image7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8" Type="http://schemas.openxmlformats.org/officeDocument/2006/relationships/image" Target="../media/image80.svg"/><Relationship Id="rId13" Type="http://schemas.openxmlformats.org/officeDocument/2006/relationships/image" Target="../media/image25.png"/><Relationship Id="rId18" Type="http://schemas.openxmlformats.org/officeDocument/2006/relationships/image" Target="../media/image86.svg"/><Relationship Id="rId26" Type="http://schemas.openxmlformats.org/officeDocument/2006/relationships/image" Target="../media/image94.svg"/><Relationship Id="rId3" Type="http://schemas.openxmlformats.org/officeDocument/2006/relationships/image" Target="../media/image75.png"/><Relationship Id="rId21" Type="http://schemas.openxmlformats.org/officeDocument/2006/relationships/image" Target="../media/image89.png"/><Relationship Id="rId7" Type="http://schemas.openxmlformats.org/officeDocument/2006/relationships/image" Target="../media/image79.png"/><Relationship Id="rId12" Type="http://schemas.openxmlformats.org/officeDocument/2006/relationships/image" Target="../media/image82.svg"/><Relationship Id="rId17" Type="http://schemas.openxmlformats.org/officeDocument/2006/relationships/image" Target="../media/image85.png"/><Relationship Id="rId25" Type="http://schemas.openxmlformats.org/officeDocument/2006/relationships/image" Target="../media/image93.png"/><Relationship Id="rId2" Type="http://schemas.openxmlformats.org/officeDocument/2006/relationships/notesSlide" Target="../notesSlides/notesSlide11.xml"/><Relationship Id="rId16" Type="http://schemas.openxmlformats.org/officeDocument/2006/relationships/image" Target="../media/image84.svg"/><Relationship Id="rId20" Type="http://schemas.openxmlformats.org/officeDocument/2006/relationships/image" Target="../media/image88.svg"/><Relationship Id="rId29" Type="http://schemas.openxmlformats.org/officeDocument/2006/relationships/image" Target="../media/image95.png"/><Relationship Id="rId1" Type="http://schemas.openxmlformats.org/officeDocument/2006/relationships/slideLayout" Target="../slideLayouts/slideLayout6.xml"/><Relationship Id="rId6" Type="http://schemas.openxmlformats.org/officeDocument/2006/relationships/image" Target="../media/image78.svg"/><Relationship Id="rId11" Type="http://schemas.openxmlformats.org/officeDocument/2006/relationships/image" Target="../media/image81.png"/><Relationship Id="rId24" Type="http://schemas.openxmlformats.org/officeDocument/2006/relationships/image" Target="../media/image92.svg"/><Relationship Id="rId32" Type="http://schemas.openxmlformats.org/officeDocument/2006/relationships/image" Target="../media/image98.svg"/><Relationship Id="rId5" Type="http://schemas.openxmlformats.org/officeDocument/2006/relationships/image" Target="../media/image77.png"/><Relationship Id="rId15" Type="http://schemas.openxmlformats.org/officeDocument/2006/relationships/image" Target="../media/image83.png"/><Relationship Id="rId23" Type="http://schemas.openxmlformats.org/officeDocument/2006/relationships/image" Target="../media/image91.png"/><Relationship Id="rId28" Type="http://schemas.openxmlformats.org/officeDocument/2006/relationships/image" Target="../media/image66.svg"/><Relationship Id="rId10" Type="http://schemas.openxmlformats.org/officeDocument/2006/relationships/image" Target="../media/image42.svg"/><Relationship Id="rId19" Type="http://schemas.openxmlformats.org/officeDocument/2006/relationships/image" Target="../media/image87.png"/><Relationship Id="rId31" Type="http://schemas.openxmlformats.org/officeDocument/2006/relationships/image" Target="../media/image97.png"/><Relationship Id="rId4" Type="http://schemas.openxmlformats.org/officeDocument/2006/relationships/image" Target="../media/image76.svg"/><Relationship Id="rId9" Type="http://schemas.openxmlformats.org/officeDocument/2006/relationships/image" Target="../media/image41.png"/><Relationship Id="rId14" Type="http://schemas.openxmlformats.org/officeDocument/2006/relationships/image" Target="../media/image26.svg"/><Relationship Id="rId22" Type="http://schemas.openxmlformats.org/officeDocument/2006/relationships/image" Target="../media/image90.svg"/><Relationship Id="rId27" Type="http://schemas.openxmlformats.org/officeDocument/2006/relationships/image" Target="../media/image65.png"/><Relationship Id="rId30" Type="http://schemas.openxmlformats.org/officeDocument/2006/relationships/image" Target="../media/image96.sv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hyperlink" Target="https://www.eucityfacility.eu/documents/guidelines-applicants"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hyperlink" Target="https://eu-mayors.ec.europa.eu/sites/default/files/2022-10/JRC-CoM-EF-CoMW-EF-2017.pdf" TargetMode="External"/><Relationship Id="rId5" Type="http://schemas.openxmlformats.org/officeDocument/2006/relationships/hyperlink" Target="https://publications.jrc.ec.europa.eu/repository/bitstream/JRC103031/comce_reporting%20guidelines_final_online.pdf" TargetMode="External"/><Relationship Id="rId4" Type="http://schemas.openxmlformats.org/officeDocument/2006/relationships/image" Target="../media/image100.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grass, outdoor, sky, building&#10;&#10;Description automatically generated">
            <a:extLst>
              <a:ext uri="{FF2B5EF4-FFF2-40B4-BE49-F238E27FC236}">
                <a16:creationId xmlns:a16="http://schemas.microsoft.com/office/drawing/2014/main" id="{DF3FD2C1-77C6-2323-8977-66956BEB19B8}"/>
              </a:ext>
            </a:extLst>
          </p:cNvPr>
          <p:cNvPicPr>
            <a:picLocks noGrp="1" noChangeAspect="1"/>
          </p:cNvPicPr>
          <p:nvPr>
            <p:ph type="pic" sz="quarter" idx="11"/>
          </p:nvPr>
        </p:nvPicPr>
        <p:blipFill>
          <a:blip r:embed="rId3"/>
          <a:srcRect l="5490" r="5490"/>
          <a:stretch>
            <a:fillRect/>
          </a:stretch>
        </p:blipFill>
        <p:spPr/>
      </p:pic>
      <p:sp>
        <p:nvSpPr>
          <p:cNvPr id="3" name="Text Placeholder 2">
            <a:extLst>
              <a:ext uri="{FF2B5EF4-FFF2-40B4-BE49-F238E27FC236}">
                <a16:creationId xmlns:a16="http://schemas.microsoft.com/office/drawing/2014/main" id="{48B44396-739E-894C-4E9F-C7D2C8AF1DF6}"/>
              </a:ext>
            </a:extLst>
          </p:cNvPr>
          <p:cNvSpPr>
            <a:spLocks noGrp="1"/>
          </p:cNvSpPr>
          <p:nvPr>
            <p:ph type="body" sz="quarter" idx="12"/>
          </p:nvPr>
        </p:nvSpPr>
        <p:spPr/>
        <p:txBody>
          <a:bodyPr>
            <a:normAutofit/>
          </a:bodyPr>
          <a:lstStyle/>
          <a:p>
            <a:r>
              <a:rPr lang="en-US" dirty="0" err="1"/>
              <a:t>Informacijski</a:t>
            </a:r>
            <a:r>
              <a:rPr lang="en-US" dirty="0"/>
              <a:t> webinar</a:t>
            </a:r>
          </a:p>
        </p:txBody>
      </p:sp>
      <p:sp>
        <p:nvSpPr>
          <p:cNvPr id="4" name="Text Placeholder 3">
            <a:extLst>
              <a:ext uri="{FF2B5EF4-FFF2-40B4-BE49-F238E27FC236}">
                <a16:creationId xmlns:a16="http://schemas.microsoft.com/office/drawing/2014/main" id="{96B6F8A4-7A30-BFB3-1B53-8A6A84FAE59F}"/>
              </a:ext>
            </a:extLst>
          </p:cNvPr>
          <p:cNvSpPr>
            <a:spLocks noGrp="1"/>
          </p:cNvSpPr>
          <p:nvPr>
            <p:ph type="body" sz="quarter" idx="13"/>
          </p:nvPr>
        </p:nvSpPr>
        <p:spPr/>
        <p:txBody>
          <a:bodyPr/>
          <a:lstStyle/>
          <a:p>
            <a:r>
              <a:rPr lang="en-US" dirty="0">
                <a:ea typeface="Source sans Pro"/>
              </a:rPr>
              <a:t>Za </a:t>
            </a:r>
            <a:r>
              <a:rPr lang="en-US" dirty="0" err="1">
                <a:ea typeface="Source sans Pro"/>
              </a:rPr>
              <a:t>Slovenijo</a:t>
            </a:r>
            <a:endParaRPr lang="en-US" dirty="0">
              <a:ea typeface="Source sans Pro"/>
            </a:endParaRPr>
          </a:p>
        </p:txBody>
      </p:sp>
      <p:grpSp>
        <p:nvGrpSpPr>
          <p:cNvPr id="2" name="Group 1">
            <a:extLst>
              <a:ext uri="{FF2B5EF4-FFF2-40B4-BE49-F238E27FC236}">
                <a16:creationId xmlns:a16="http://schemas.microsoft.com/office/drawing/2014/main" id="{B7E30FB6-923E-71EA-4383-D1EE197DF8C3}"/>
              </a:ext>
            </a:extLst>
          </p:cNvPr>
          <p:cNvGrpSpPr/>
          <p:nvPr/>
        </p:nvGrpSpPr>
        <p:grpSpPr>
          <a:xfrm>
            <a:off x="192506" y="97162"/>
            <a:ext cx="4179900" cy="1103377"/>
            <a:chOff x="772451" y="1774846"/>
            <a:chExt cx="9257167" cy="1648977"/>
          </a:xfrm>
        </p:grpSpPr>
        <p:sp>
          <p:nvSpPr>
            <p:cNvPr id="5" name="Rectangle: Rounded Corners 4">
              <a:extLst>
                <a:ext uri="{FF2B5EF4-FFF2-40B4-BE49-F238E27FC236}">
                  <a16:creationId xmlns:a16="http://schemas.microsoft.com/office/drawing/2014/main" id="{9D6AD5B9-0E70-3049-64FF-2529997F8F09}"/>
                </a:ext>
              </a:extLst>
            </p:cNvPr>
            <p:cNvSpPr/>
            <p:nvPr/>
          </p:nvSpPr>
          <p:spPr>
            <a:xfrm>
              <a:off x="772451" y="1774846"/>
              <a:ext cx="9257167" cy="1648977"/>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7" name="Rectangle: Rounded Corners 4">
              <a:extLst>
                <a:ext uri="{FF2B5EF4-FFF2-40B4-BE49-F238E27FC236}">
                  <a16:creationId xmlns:a16="http://schemas.microsoft.com/office/drawing/2014/main" id="{1359ACC2-AA02-5C57-FEA3-F1877835DC4C}"/>
                </a:ext>
              </a:extLst>
            </p:cNvPr>
            <p:cNvSpPr txBox="1"/>
            <p:nvPr/>
          </p:nvSpPr>
          <p:spPr>
            <a:xfrm>
              <a:off x="852947" y="1855342"/>
              <a:ext cx="9096175" cy="148798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algn="ctr" defTabSz="1555750">
                <a:lnSpc>
                  <a:spcPct val="90000"/>
                </a:lnSpc>
                <a:spcBef>
                  <a:spcPct val="0"/>
                </a:spcBef>
                <a:spcAft>
                  <a:spcPct val="35000"/>
                </a:spcAft>
              </a:pPr>
              <a:r>
                <a:rPr lang="en-GB" dirty="0"/>
                <a:t>7. </a:t>
              </a:r>
              <a:r>
                <a:rPr lang="en-GB" dirty="0" err="1"/>
                <a:t>Poziv</a:t>
              </a:r>
              <a:r>
                <a:rPr lang="en-GB" dirty="0"/>
                <a:t> </a:t>
              </a:r>
              <a:r>
                <a:rPr lang="en-GB" dirty="0" err="1"/>
                <a:t>odprt</a:t>
              </a:r>
              <a:endParaRPr lang="en-GB" kern="1200" dirty="0"/>
            </a:p>
            <a:p>
              <a:pPr algn="ctr" defTabSz="1555750">
                <a:lnSpc>
                  <a:spcPct val="90000"/>
                </a:lnSpc>
                <a:spcBef>
                  <a:spcPct val="0"/>
                </a:spcBef>
                <a:spcAft>
                  <a:spcPct val="35000"/>
                </a:spcAft>
              </a:pPr>
              <a:r>
                <a:rPr lang="en-GB" b="1" dirty="0"/>
                <a:t>15</a:t>
              </a:r>
              <a:r>
                <a:rPr lang="en-GB" b="1" kern="1200" dirty="0"/>
                <a:t>. </a:t>
              </a:r>
              <a:r>
                <a:rPr lang="en-GB" b="1" kern="1200" dirty="0" err="1"/>
                <a:t>o</a:t>
              </a:r>
              <a:r>
                <a:rPr lang="en-GB" b="1" dirty="0" err="1"/>
                <a:t>ktober</a:t>
              </a:r>
              <a:r>
                <a:rPr lang="en-GB" b="1" dirty="0"/>
                <a:t> 2024</a:t>
              </a:r>
              <a:r>
                <a:rPr lang="en-GB" b="1" kern="1200" dirty="0"/>
                <a:t> – </a:t>
              </a:r>
              <a:r>
                <a:rPr lang="en-GB" b="1" dirty="0"/>
                <a:t>18</a:t>
              </a:r>
              <a:r>
                <a:rPr lang="sl-SI" b="1" kern="1200" dirty="0"/>
                <a:t>.</a:t>
              </a:r>
              <a:r>
                <a:rPr lang="en-GB" b="1" kern="1200" dirty="0"/>
                <a:t> </a:t>
              </a:r>
              <a:r>
                <a:rPr lang="en-GB" b="1" kern="1200" dirty="0" err="1"/>
                <a:t>d</a:t>
              </a:r>
              <a:r>
                <a:rPr lang="en-GB" b="1" dirty="0" err="1"/>
                <a:t>ecember</a:t>
              </a:r>
              <a:r>
                <a:rPr lang="en-GB" b="1" kern="1200" dirty="0"/>
                <a:t> 2024</a:t>
              </a:r>
              <a:endParaRPr lang="en-BE" kern="1200" dirty="0"/>
            </a:p>
          </p:txBody>
        </p:sp>
      </p:grpSp>
    </p:spTree>
    <p:extLst>
      <p:ext uri="{BB962C8B-B14F-4D97-AF65-F5344CB8AC3E}">
        <p14:creationId xmlns:p14="http://schemas.microsoft.com/office/powerpoint/2010/main" val="3918199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B91C9-5716-DD1D-0C1D-650039B74A75}"/>
              </a:ext>
            </a:extLst>
          </p:cNvPr>
          <p:cNvSpPr>
            <a:spLocks noGrp="1"/>
          </p:cNvSpPr>
          <p:nvPr>
            <p:ph type="title"/>
          </p:nvPr>
        </p:nvSpPr>
        <p:spPr/>
        <p:txBody>
          <a:bodyPr/>
          <a:lstStyle/>
          <a:p>
            <a:r>
              <a:rPr lang="sl-SI" dirty="0"/>
              <a:t>Finančna podpora</a:t>
            </a:r>
            <a:endParaRPr lang="en-GB" dirty="0"/>
          </a:p>
        </p:txBody>
      </p:sp>
      <p:sp>
        <p:nvSpPr>
          <p:cNvPr id="10" name="Diagonal Stripe 18">
            <a:extLst>
              <a:ext uri="{FF2B5EF4-FFF2-40B4-BE49-F238E27FC236}">
                <a16:creationId xmlns:a16="http://schemas.microsoft.com/office/drawing/2014/main" id="{8DCC8858-FF08-3BC4-5BE6-CAC6D2BF1814}"/>
              </a:ext>
            </a:extLst>
          </p:cNvPr>
          <p:cNvSpPr>
            <a:spLocks noChangeAspect="1"/>
          </p:cNvSpPr>
          <p:nvPr/>
        </p:nvSpPr>
        <p:spPr>
          <a:xfrm rot="20189018" flipH="1">
            <a:off x="1856707" y="2309277"/>
            <a:ext cx="735155" cy="645268"/>
          </a:xfrm>
          <a:custGeom>
            <a:avLst/>
            <a:gdLst>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41534 w 423074"/>
              <a:gd name="connsiteY4" fmla="*/ 362378 h 479287"/>
              <a:gd name="connsiteX5" fmla="*/ 185579 w 423074"/>
              <a:gd name="connsiteY5" fmla="*/ 451773 h 479287"/>
              <a:gd name="connsiteX6" fmla="*/ 28008 w 423074"/>
              <a:gd name="connsiteY6" fmla="*/ 458124 h 479287"/>
              <a:gd name="connsiteX7" fmla="*/ 98259 w 423074"/>
              <a:gd name="connsiteY7" fmla="*/ 319870 h 479287"/>
              <a:gd name="connsiteX8" fmla="*/ 135309 w 423074"/>
              <a:gd name="connsiteY8" fmla="*/ 155518 h 479287"/>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53673 w 423074"/>
              <a:gd name="connsiteY4" fmla="*/ 370280 h 479287"/>
              <a:gd name="connsiteX5" fmla="*/ 185579 w 423074"/>
              <a:gd name="connsiteY5" fmla="*/ 451773 h 479287"/>
              <a:gd name="connsiteX6" fmla="*/ 28008 w 423074"/>
              <a:gd name="connsiteY6" fmla="*/ 458124 h 479287"/>
              <a:gd name="connsiteX7" fmla="*/ 98259 w 423074"/>
              <a:gd name="connsiteY7" fmla="*/ 319870 h 479287"/>
              <a:gd name="connsiteX8" fmla="*/ 135309 w 423074"/>
              <a:gd name="connsiteY8" fmla="*/ 155518 h 479287"/>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24557 w 423074"/>
              <a:gd name="connsiteY4" fmla="*/ 398504 h 479287"/>
              <a:gd name="connsiteX5" fmla="*/ 185579 w 423074"/>
              <a:gd name="connsiteY5" fmla="*/ 451773 h 479287"/>
              <a:gd name="connsiteX6" fmla="*/ 28008 w 423074"/>
              <a:gd name="connsiteY6" fmla="*/ 458124 h 479287"/>
              <a:gd name="connsiteX7" fmla="*/ 98259 w 423074"/>
              <a:gd name="connsiteY7" fmla="*/ 319870 h 479287"/>
              <a:gd name="connsiteX8" fmla="*/ 135309 w 423074"/>
              <a:gd name="connsiteY8" fmla="*/ 155518 h 479287"/>
              <a:gd name="connsiteX0" fmla="*/ 135309 w 423074"/>
              <a:gd name="connsiteY0" fmla="*/ 155518 h 479287"/>
              <a:gd name="connsiteX1" fmla="*/ 261657 w 423074"/>
              <a:gd name="connsiteY1" fmla="*/ 130931 h 479287"/>
              <a:gd name="connsiteX2" fmla="*/ 348802 w 423074"/>
              <a:gd name="connsiteY2" fmla="*/ 966 h 479287"/>
              <a:gd name="connsiteX3" fmla="*/ 413416 w 423074"/>
              <a:gd name="connsiteY3" fmla="*/ 197164 h 479287"/>
              <a:gd name="connsiteX4" fmla="*/ 389082 w 423074"/>
              <a:gd name="connsiteY4" fmla="*/ 331670 h 479287"/>
              <a:gd name="connsiteX5" fmla="*/ 324557 w 423074"/>
              <a:gd name="connsiteY5" fmla="*/ 398504 h 479287"/>
              <a:gd name="connsiteX6" fmla="*/ 185579 w 423074"/>
              <a:gd name="connsiteY6" fmla="*/ 451773 h 479287"/>
              <a:gd name="connsiteX7" fmla="*/ 28008 w 423074"/>
              <a:gd name="connsiteY7" fmla="*/ 458124 h 479287"/>
              <a:gd name="connsiteX8" fmla="*/ 98259 w 423074"/>
              <a:gd name="connsiteY8" fmla="*/ 319870 h 479287"/>
              <a:gd name="connsiteX9" fmla="*/ 135309 w 423074"/>
              <a:gd name="connsiteY9" fmla="*/ 155518 h 479287"/>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89082 w 423074"/>
              <a:gd name="connsiteY4" fmla="*/ 331670 h 479286"/>
              <a:gd name="connsiteX5" fmla="*/ 324557 w 423074"/>
              <a:gd name="connsiteY5" fmla="*/ 398504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24557 w 423074"/>
              <a:gd name="connsiteY5" fmla="*/ 398504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0849 w 423074"/>
              <a:gd name="connsiteY5" fmla="*/ 388120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0849 w 423074"/>
              <a:gd name="connsiteY5" fmla="*/ 388120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8605 w 423074"/>
              <a:gd name="connsiteY5" fmla="*/ 372615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98593 w 423074"/>
              <a:gd name="connsiteY4" fmla="*/ 317776 h 479286"/>
              <a:gd name="connsiteX5" fmla="*/ 338605 w 423074"/>
              <a:gd name="connsiteY5" fmla="*/ 372615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88499 w 423074"/>
              <a:gd name="connsiteY4" fmla="*/ 318212 h 479286"/>
              <a:gd name="connsiteX5" fmla="*/ 338605 w 423074"/>
              <a:gd name="connsiteY5" fmla="*/ 372615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423074"/>
              <a:gd name="connsiteY0" fmla="*/ 155518 h 479286"/>
              <a:gd name="connsiteX1" fmla="*/ 261657 w 423074"/>
              <a:gd name="connsiteY1" fmla="*/ 130931 h 479286"/>
              <a:gd name="connsiteX2" fmla="*/ 348802 w 423074"/>
              <a:gd name="connsiteY2" fmla="*/ 966 h 479286"/>
              <a:gd name="connsiteX3" fmla="*/ 413416 w 423074"/>
              <a:gd name="connsiteY3" fmla="*/ 197164 h 479286"/>
              <a:gd name="connsiteX4" fmla="*/ 388499 w 423074"/>
              <a:gd name="connsiteY4" fmla="*/ 318212 h 479286"/>
              <a:gd name="connsiteX5" fmla="*/ 347379 w 423074"/>
              <a:gd name="connsiteY5" fmla="*/ 380662 h 479286"/>
              <a:gd name="connsiteX6" fmla="*/ 185579 w 423074"/>
              <a:gd name="connsiteY6" fmla="*/ 451772 h 479286"/>
              <a:gd name="connsiteX7" fmla="*/ 28008 w 423074"/>
              <a:gd name="connsiteY7" fmla="*/ 458124 h 479286"/>
              <a:gd name="connsiteX8" fmla="*/ 98259 w 423074"/>
              <a:gd name="connsiteY8" fmla="*/ 319870 h 479286"/>
              <a:gd name="connsiteX9" fmla="*/ 135309 w 423074"/>
              <a:gd name="connsiteY9" fmla="*/ 155518 h 479286"/>
              <a:gd name="connsiteX0" fmla="*/ 135309 w 396687"/>
              <a:gd name="connsiteY0" fmla="*/ 155783 h 479551"/>
              <a:gd name="connsiteX1" fmla="*/ 261657 w 396687"/>
              <a:gd name="connsiteY1" fmla="*/ 131196 h 479551"/>
              <a:gd name="connsiteX2" fmla="*/ 348802 w 396687"/>
              <a:gd name="connsiteY2" fmla="*/ 1231 h 479551"/>
              <a:gd name="connsiteX3" fmla="*/ 384590 w 396687"/>
              <a:gd name="connsiteY3" fmla="*/ 232383 h 479551"/>
              <a:gd name="connsiteX4" fmla="*/ 388499 w 396687"/>
              <a:gd name="connsiteY4" fmla="*/ 318477 h 479551"/>
              <a:gd name="connsiteX5" fmla="*/ 347379 w 396687"/>
              <a:gd name="connsiteY5" fmla="*/ 380927 h 479551"/>
              <a:gd name="connsiteX6" fmla="*/ 185579 w 396687"/>
              <a:gd name="connsiteY6" fmla="*/ 452037 h 479551"/>
              <a:gd name="connsiteX7" fmla="*/ 28008 w 396687"/>
              <a:gd name="connsiteY7" fmla="*/ 458389 h 479551"/>
              <a:gd name="connsiteX8" fmla="*/ 98259 w 396687"/>
              <a:gd name="connsiteY8" fmla="*/ 320135 h 479551"/>
              <a:gd name="connsiteX9" fmla="*/ 135309 w 396687"/>
              <a:gd name="connsiteY9" fmla="*/ 155783 h 479551"/>
              <a:gd name="connsiteX0" fmla="*/ 135309 w 411002"/>
              <a:gd name="connsiteY0" fmla="*/ 155418 h 479186"/>
              <a:gd name="connsiteX1" fmla="*/ 261657 w 411002"/>
              <a:gd name="connsiteY1" fmla="*/ 130831 h 479186"/>
              <a:gd name="connsiteX2" fmla="*/ 348802 w 411002"/>
              <a:gd name="connsiteY2" fmla="*/ 866 h 479186"/>
              <a:gd name="connsiteX3" fmla="*/ 400684 w 411002"/>
              <a:gd name="connsiteY3" fmla="*/ 214469 h 479186"/>
              <a:gd name="connsiteX4" fmla="*/ 388499 w 411002"/>
              <a:gd name="connsiteY4" fmla="*/ 318112 h 479186"/>
              <a:gd name="connsiteX5" fmla="*/ 347379 w 411002"/>
              <a:gd name="connsiteY5" fmla="*/ 380562 h 479186"/>
              <a:gd name="connsiteX6" fmla="*/ 185579 w 411002"/>
              <a:gd name="connsiteY6" fmla="*/ 451672 h 479186"/>
              <a:gd name="connsiteX7" fmla="*/ 28008 w 411002"/>
              <a:gd name="connsiteY7" fmla="*/ 458024 h 479186"/>
              <a:gd name="connsiteX8" fmla="*/ 98259 w 411002"/>
              <a:gd name="connsiteY8" fmla="*/ 319770 h 479186"/>
              <a:gd name="connsiteX9" fmla="*/ 135309 w 411002"/>
              <a:gd name="connsiteY9" fmla="*/ 155418 h 479186"/>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8499 w 421299"/>
              <a:gd name="connsiteY4" fmla="*/ 317889 h 478963"/>
              <a:gd name="connsiteX5" fmla="*/ 347379 w 421299"/>
              <a:gd name="connsiteY5" fmla="*/ 380339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8499 w 421299"/>
              <a:gd name="connsiteY4" fmla="*/ 317889 h 478963"/>
              <a:gd name="connsiteX5" fmla="*/ 347379 w 421299"/>
              <a:gd name="connsiteY5" fmla="*/ 380339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8499 w 421299"/>
              <a:gd name="connsiteY4" fmla="*/ 317889 h 478963"/>
              <a:gd name="connsiteX5" fmla="*/ 298292 w 421299"/>
              <a:gd name="connsiteY5" fmla="*/ 380924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71696 w 421299"/>
              <a:gd name="connsiteY4" fmla="*/ 332990 h 478963"/>
              <a:gd name="connsiteX5" fmla="*/ 298292 w 421299"/>
              <a:gd name="connsiteY5" fmla="*/ 380924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21299"/>
              <a:gd name="connsiteY0" fmla="*/ 155195 h 478963"/>
              <a:gd name="connsiteX1" fmla="*/ 261657 w 421299"/>
              <a:gd name="connsiteY1" fmla="*/ 130608 h 478963"/>
              <a:gd name="connsiteX2" fmla="*/ 348802 w 421299"/>
              <a:gd name="connsiteY2" fmla="*/ 643 h 478963"/>
              <a:gd name="connsiteX3" fmla="*/ 411949 w 421299"/>
              <a:gd name="connsiteY3" fmla="*/ 201961 h 478963"/>
              <a:gd name="connsiteX4" fmla="*/ 384515 w 421299"/>
              <a:gd name="connsiteY4" fmla="*/ 332607 h 478963"/>
              <a:gd name="connsiteX5" fmla="*/ 298292 w 421299"/>
              <a:gd name="connsiteY5" fmla="*/ 380924 h 478963"/>
              <a:gd name="connsiteX6" fmla="*/ 185579 w 421299"/>
              <a:gd name="connsiteY6" fmla="*/ 451449 h 478963"/>
              <a:gd name="connsiteX7" fmla="*/ 28008 w 421299"/>
              <a:gd name="connsiteY7" fmla="*/ 457801 h 478963"/>
              <a:gd name="connsiteX8" fmla="*/ 98259 w 421299"/>
              <a:gd name="connsiteY8" fmla="*/ 319547 h 478963"/>
              <a:gd name="connsiteX9" fmla="*/ 135309 w 421299"/>
              <a:gd name="connsiteY9" fmla="*/ 155195 h 478963"/>
              <a:gd name="connsiteX0" fmla="*/ 135309 w 406960"/>
              <a:gd name="connsiteY0" fmla="*/ 155910 h 479678"/>
              <a:gd name="connsiteX1" fmla="*/ 261657 w 406960"/>
              <a:gd name="connsiteY1" fmla="*/ 131323 h 479678"/>
              <a:gd name="connsiteX2" fmla="*/ 348802 w 406960"/>
              <a:gd name="connsiteY2" fmla="*/ 1358 h 479678"/>
              <a:gd name="connsiteX3" fmla="*/ 396200 w 406960"/>
              <a:gd name="connsiteY3" fmla="*/ 238096 h 479678"/>
              <a:gd name="connsiteX4" fmla="*/ 384515 w 406960"/>
              <a:gd name="connsiteY4" fmla="*/ 333322 h 479678"/>
              <a:gd name="connsiteX5" fmla="*/ 298292 w 406960"/>
              <a:gd name="connsiteY5" fmla="*/ 381639 h 479678"/>
              <a:gd name="connsiteX6" fmla="*/ 185579 w 406960"/>
              <a:gd name="connsiteY6" fmla="*/ 452164 h 479678"/>
              <a:gd name="connsiteX7" fmla="*/ 28008 w 406960"/>
              <a:gd name="connsiteY7" fmla="*/ 458516 h 479678"/>
              <a:gd name="connsiteX8" fmla="*/ 98259 w 406960"/>
              <a:gd name="connsiteY8" fmla="*/ 320262 h 479678"/>
              <a:gd name="connsiteX9" fmla="*/ 135309 w 406960"/>
              <a:gd name="connsiteY9" fmla="*/ 155910 h 479678"/>
              <a:gd name="connsiteX0" fmla="*/ 135309 w 406960"/>
              <a:gd name="connsiteY0" fmla="*/ 155910 h 479678"/>
              <a:gd name="connsiteX1" fmla="*/ 261657 w 406960"/>
              <a:gd name="connsiteY1" fmla="*/ 131323 h 479678"/>
              <a:gd name="connsiteX2" fmla="*/ 348802 w 406960"/>
              <a:gd name="connsiteY2" fmla="*/ 1358 h 479678"/>
              <a:gd name="connsiteX3" fmla="*/ 396200 w 406960"/>
              <a:gd name="connsiteY3" fmla="*/ 238096 h 479678"/>
              <a:gd name="connsiteX4" fmla="*/ 384515 w 406960"/>
              <a:gd name="connsiteY4" fmla="*/ 333322 h 479678"/>
              <a:gd name="connsiteX5" fmla="*/ 298292 w 406960"/>
              <a:gd name="connsiteY5" fmla="*/ 381639 h 479678"/>
              <a:gd name="connsiteX6" fmla="*/ 185579 w 406960"/>
              <a:gd name="connsiteY6" fmla="*/ 452164 h 479678"/>
              <a:gd name="connsiteX7" fmla="*/ 28008 w 406960"/>
              <a:gd name="connsiteY7" fmla="*/ 458516 h 479678"/>
              <a:gd name="connsiteX8" fmla="*/ 98259 w 406960"/>
              <a:gd name="connsiteY8" fmla="*/ 320262 h 479678"/>
              <a:gd name="connsiteX9" fmla="*/ 135309 w 406960"/>
              <a:gd name="connsiteY9" fmla="*/ 155910 h 479678"/>
              <a:gd name="connsiteX0" fmla="*/ 135309 w 408346"/>
              <a:gd name="connsiteY0" fmla="*/ 68274 h 392042"/>
              <a:gd name="connsiteX1" fmla="*/ 261657 w 408346"/>
              <a:gd name="connsiteY1" fmla="*/ 43687 h 392042"/>
              <a:gd name="connsiteX2" fmla="*/ 358989 w 408346"/>
              <a:gd name="connsiteY2" fmla="*/ 2779 h 392042"/>
              <a:gd name="connsiteX3" fmla="*/ 396200 w 408346"/>
              <a:gd name="connsiteY3" fmla="*/ 150460 h 392042"/>
              <a:gd name="connsiteX4" fmla="*/ 384515 w 408346"/>
              <a:gd name="connsiteY4" fmla="*/ 245686 h 392042"/>
              <a:gd name="connsiteX5" fmla="*/ 298292 w 408346"/>
              <a:gd name="connsiteY5" fmla="*/ 294003 h 392042"/>
              <a:gd name="connsiteX6" fmla="*/ 185579 w 408346"/>
              <a:gd name="connsiteY6" fmla="*/ 364528 h 392042"/>
              <a:gd name="connsiteX7" fmla="*/ 28008 w 408346"/>
              <a:gd name="connsiteY7" fmla="*/ 370880 h 392042"/>
              <a:gd name="connsiteX8" fmla="*/ 98259 w 408346"/>
              <a:gd name="connsiteY8" fmla="*/ 232626 h 392042"/>
              <a:gd name="connsiteX9" fmla="*/ 135309 w 408346"/>
              <a:gd name="connsiteY9" fmla="*/ 68274 h 392042"/>
              <a:gd name="connsiteX0" fmla="*/ 135309 w 409233"/>
              <a:gd name="connsiteY0" fmla="*/ 65611 h 389379"/>
              <a:gd name="connsiteX1" fmla="*/ 261657 w 409233"/>
              <a:gd name="connsiteY1" fmla="*/ 41024 h 389379"/>
              <a:gd name="connsiteX2" fmla="*/ 358989 w 409233"/>
              <a:gd name="connsiteY2" fmla="*/ 116 h 389379"/>
              <a:gd name="connsiteX3" fmla="*/ 396200 w 409233"/>
              <a:gd name="connsiteY3" fmla="*/ 147797 h 389379"/>
              <a:gd name="connsiteX4" fmla="*/ 384515 w 409233"/>
              <a:gd name="connsiteY4" fmla="*/ 243023 h 389379"/>
              <a:gd name="connsiteX5" fmla="*/ 298292 w 409233"/>
              <a:gd name="connsiteY5" fmla="*/ 291340 h 389379"/>
              <a:gd name="connsiteX6" fmla="*/ 185579 w 409233"/>
              <a:gd name="connsiteY6" fmla="*/ 361865 h 389379"/>
              <a:gd name="connsiteX7" fmla="*/ 28008 w 409233"/>
              <a:gd name="connsiteY7" fmla="*/ 368217 h 389379"/>
              <a:gd name="connsiteX8" fmla="*/ 98259 w 409233"/>
              <a:gd name="connsiteY8" fmla="*/ 229963 h 389379"/>
              <a:gd name="connsiteX9" fmla="*/ 135309 w 409233"/>
              <a:gd name="connsiteY9" fmla="*/ 65611 h 389379"/>
              <a:gd name="connsiteX0" fmla="*/ 135309 w 408718"/>
              <a:gd name="connsiteY0" fmla="*/ 67195 h 390963"/>
              <a:gd name="connsiteX1" fmla="*/ 245806 w 408718"/>
              <a:gd name="connsiteY1" fmla="*/ 59894 h 390963"/>
              <a:gd name="connsiteX2" fmla="*/ 358989 w 408718"/>
              <a:gd name="connsiteY2" fmla="*/ 1700 h 390963"/>
              <a:gd name="connsiteX3" fmla="*/ 396200 w 408718"/>
              <a:gd name="connsiteY3" fmla="*/ 149381 h 390963"/>
              <a:gd name="connsiteX4" fmla="*/ 384515 w 408718"/>
              <a:gd name="connsiteY4" fmla="*/ 244607 h 390963"/>
              <a:gd name="connsiteX5" fmla="*/ 298292 w 408718"/>
              <a:gd name="connsiteY5" fmla="*/ 292924 h 390963"/>
              <a:gd name="connsiteX6" fmla="*/ 185579 w 408718"/>
              <a:gd name="connsiteY6" fmla="*/ 363449 h 390963"/>
              <a:gd name="connsiteX7" fmla="*/ 28008 w 408718"/>
              <a:gd name="connsiteY7" fmla="*/ 369801 h 390963"/>
              <a:gd name="connsiteX8" fmla="*/ 98259 w 408718"/>
              <a:gd name="connsiteY8" fmla="*/ 231547 h 390963"/>
              <a:gd name="connsiteX9" fmla="*/ 135309 w 408718"/>
              <a:gd name="connsiteY9" fmla="*/ 67195 h 390963"/>
              <a:gd name="connsiteX0" fmla="*/ 135309 w 411878"/>
              <a:gd name="connsiteY0" fmla="*/ 68198 h 391966"/>
              <a:gd name="connsiteX1" fmla="*/ 358989 w 411878"/>
              <a:gd name="connsiteY1" fmla="*/ 2703 h 391966"/>
              <a:gd name="connsiteX2" fmla="*/ 396200 w 411878"/>
              <a:gd name="connsiteY2" fmla="*/ 150384 h 391966"/>
              <a:gd name="connsiteX3" fmla="*/ 384515 w 411878"/>
              <a:gd name="connsiteY3" fmla="*/ 245610 h 391966"/>
              <a:gd name="connsiteX4" fmla="*/ 298292 w 411878"/>
              <a:gd name="connsiteY4" fmla="*/ 293927 h 391966"/>
              <a:gd name="connsiteX5" fmla="*/ 185579 w 411878"/>
              <a:gd name="connsiteY5" fmla="*/ 364452 h 391966"/>
              <a:gd name="connsiteX6" fmla="*/ 28008 w 411878"/>
              <a:gd name="connsiteY6" fmla="*/ 370804 h 391966"/>
              <a:gd name="connsiteX7" fmla="*/ 98259 w 411878"/>
              <a:gd name="connsiteY7" fmla="*/ 232550 h 391966"/>
              <a:gd name="connsiteX8" fmla="*/ 135309 w 411878"/>
              <a:gd name="connsiteY8" fmla="*/ 68198 h 391966"/>
              <a:gd name="connsiteX0" fmla="*/ 135309 w 411115"/>
              <a:gd name="connsiteY0" fmla="*/ 70375 h 394143"/>
              <a:gd name="connsiteX1" fmla="*/ 358989 w 411115"/>
              <a:gd name="connsiteY1" fmla="*/ 4880 h 394143"/>
              <a:gd name="connsiteX2" fmla="*/ 396200 w 411115"/>
              <a:gd name="connsiteY2" fmla="*/ 152561 h 394143"/>
              <a:gd name="connsiteX3" fmla="*/ 384515 w 411115"/>
              <a:gd name="connsiteY3" fmla="*/ 247787 h 394143"/>
              <a:gd name="connsiteX4" fmla="*/ 298292 w 411115"/>
              <a:gd name="connsiteY4" fmla="*/ 296104 h 394143"/>
              <a:gd name="connsiteX5" fmla="*/ 185579 w 411115"/>
              <a:gd name="connsiteY5" fmla="*/ 366629 h 394143"/>
              <a:gd name="connsiteX6" fmla="*/ 28008 w 411115"/>
              <a:gd name="connsiteY6" fmla="*/ 372981 h 394143"/>
              <a:gd name="connsiteX7" fmla="*/ 98259 w 411115"/>
              <a:gd name="connsiteY7" fmla="*/ 234727 h 394143"/>
              <a:gd name="connsiteX8" fmla="*/ 135309 w 411115"/>
              <a:gd name="connsiteY8" fmla="*/ 70375 h 394143"/>
              <a:gd name="connsiteX0" fmla="*/ 135309 w 411115"/>
              <a:gd name="connsiteY0" fmla="*/ 70375 h 394143"/>
              <a:gd name="connsiteX1" fmla="*/ 358989 w 411115"/>
              <a:gd name="connsiteY1" fmla="*/ 4880 h 394143"/>
              <a:gd name="connsiteX2" fmla="*/ 396200 w 411115"/>
              <a:gd name="connsiteY2" fmla="*/ 152561 h 394143"/>
              <a:gd name="connsiteX3" fmla="*/ 384515 w 411115"/>
              <a:gd name="connsiteY3" fmla="*/ 247787 h 394143"/>
              <a:gd name="connsiteX4" fmla="*/ 298292 w 411115"/>
              <a:gd name="connsiteY4" fmla="*/ 296104 h 394143"/>
              <a:gd name="connsiteX5" fmla="*/ 185579 w 411115"/>
              <a:gd name="connsiteY5" fmla="*/ 366629 h 394143"/>
              <a:gd name="connsiteX6" fmla="*/ 28008 w 411115"/>
              <a:gd name="connsiteY6" fmla="*/ 372981 h 394143"/>
              <a:gd name="connsiteX7" fmla="*/ 98259 w 411115"/>
              <a:gd name="connsiteY7" fmla="*/ 234727 h 394143"/>
              <a:gd name="connsiteX8" fmla="*/ 135309 w 411115"/>
              <a:gd name="connsiteY8" fmla="*/ 70375 h 394143"/>
              <a:gd name="connsiteX0" fmla="*/ 108083 w 383889"/>
              <a:gd name="connsiteY0" fmla="*/ 70375 h 394143"/>
              <a:gd name="connsiteX1" fmla="*/ 331763 w 383889"/>
              <a:gd name="connsiteY1" fmla="*/ 4880 h 394143"/>
              <a:gd name="connsiteX2" fmla="*/ 368974 w 383889"/>
              <a:gd name="connsiteY2" fmla="*/ 152561 h 394143"/>
              <a:gd name="connsiteX3" fmla="*/ 357289 w 383889"/>
              <a:gd name="connsiteY3" fmla="*/ 247787 h 394143"/>
              <a:gd name="connsiteX4" fmla="*/ 271066 w 383889"/>
              <a:gd name="connsiteY4" fmla="*/ 296104 h 394143"/>
              <a:gd name="connsiteX5" fmla="*/ 158353 w 383889"/>
              <a:gd name="connsiteY5" fmla="*/ 366629 h 394143"/>
              <a:gd name="connsiteX6" fmla="*/ 782 w 383889"/>
              <a:gd name="connsiteY6" fmla="*/ 372981 h 394143"/>
              <a:gd name="connsiteX7" fmla="*/ 108083 w 383889"/>
              <a:gd name="connsiteY7" fmla="*/ 70375 h 394143"/>
              <a:gd name="connsiteX0" fmla="*/ 117788 w 393594"/>
              <a:gd name="connsiteY0" fmla="*/ 70375 h 394143"/>
              <a:gd name="connsiteX1" fmla="*/ 341468 w 393594"/>
              <a:gd name="connsiteY1" fmla="*/ 4880 h 394143"/>
              <a:gd name="connsiteX2" fmla="*/ 378679 w 393594"/>
              <a:gd name="connsiteY2" fmla="*/ 152561 h 394143"/>
              <a:gd name="connsiteX3" fmla="*/ 366994 w 393594"/>
              <a:gd name="connsiteY3" fmla="*/ 247787 h 394143"/>
              <a:gd name="connsiteX4" fmla="*/ 280771 w 393594"/>
              <a:gd name="connsiteY4" fmla="*/ 296104 h 394143"/>
              <a:gd name="connsiteX5" fmla="*/ 168058 w 393594"/>
              <a:gd name="connsiteY5" fmla="*/ 366629 h 394143"/>
              <a:gd name="connsiteX6" fmla="*/ 10487 w 393594"/>
              <a:gd name="connsiteY6" fmla="*/ 372981 h 394143"/>
              <a:gd name="connsiteX7" fmla="*/ 117788 w 393594"/>
              <a:gd name="connsiteY7" fmla="*/ 70375 h 394143"/>
              <a:gd name="connsiteX0" fmla="*/ 126405 w 402211"/>
              <a:gd name="connsiteY0" fmla="*/ 70375 h 394143"/>
              <a:gd name="connsiteX1" fmla="*/ 350085 w 402211"/>
              <a:gd name="connsiteY1" fmla="*/ 4880 h 394143"/>
              <a:gd name="connsiteX2" fmla="*/ 387296 w 402211"/>
              <a:gd name="connsiteY2" fmla="*/ 152561 h 394143"/>
              <a:gd name="connsiteX3" fmla="*/ 375611 w 402211"/>
              <a:gd name="connsiteY3" fmla="*/ 247787 h 394143"/>
              <a:gd name="connsiteX4" fmla="*/ 289388 w 402211"/>
              <a:gd name="connsiteY4" fmla="*/ 296104 h 394143"/>
              <a:gd name="connsiteX5" fmla="*/ 176675 w 402211"/>
              <a:gd name="connsiteY5" fmla="*/ 366629 h 394143"/>
              <a:gd name="connsiteX6" fmla="*/ 19104 w 402211"/>
              <a:gd name="connsiteY6" fmla="*/ 372981 h 394143"/>
              <a:gd name="connsiteX7" fmla="*/ 126405 w 402211"/>
              <a:gd name="connsiteY7" fmla="*/ 70375 h 394143"/>
              <a:gd name="connsiteX0" fmla="*/ 123649 w 399455"/>
              <a:gd name="connsiteY0" fmla="*/ 70375 h 394143"/>
              <a:gd name="connsiteX1" fmla="*/ 347329 w 399455"/>
              <a:gd name="connsiteY1" fmla="*/ 4880 h 394143"/>
              <a:gd name="connsiteX2" fmla="*/ 384540 w 399455"/>
              <a:gd name="connsiteY2" fmla="*/ 152561 h 394143"/>
              <a:gd name="connsiteX3" fmla="*/ 372855 w 399455"/>
              <a:gd name="connsiteY3" fmla="*/ 247787 h 394143"/>
              <a:gd name="connsiteX4" fmla="*/ 286632 w 399455"/>
              <a:gd name="connsiteY4" fmla="*/ 296104 h 394143"/>
              <a:gd name="connsiteX5" fmla="*/ 173919 w 399455"/>
              <a:gd name="connsiteY5" fmla="*/ 366629 h 394143"/>
              <a:gd name="connsiteX6" fmla="*/ 16348 w 399455"/>
              <a:gd name="connsiteY6" fmla="*/ 372981 h 394143"/>
              <a:gd name="connsiteX7" fmla="*/ 123649 w 399455"/>
              <a:gd name="connsiteY7" fmla="*/ 70375 h 394143"/>
              <a:gd name="connsiteX0" fmla="*/ 109959 w 385765"/>
              <a:gd name="connsiteY0" fmla="*/ 70375 h 394143"/>
              <a:gd name="connsiteX1" fmla="*/ 333639 w 385765"/>
              <a:gd name="connsiteY1" fmla="*/ 4880 h 394143"/>
              <a:gd name="connsiteX2" fmla="*/ 370850 w 385765"/>
              <a:gd name="connsiteY2" fmla="*/ 152561 h 394143"/>
              <a:gd name="connsiteX3" fmla="*/ 359165 w 385765"/>
              <a:gd name="connsiteY3" fmla="*/ 247787 h 394143"/>
              <a:gd name="connsiteX4" fmla="*/ 272942 w 385765"/>
              <a:gd name="connsiteY4" fmla="*/ 296104 h 394143"/>
              <a:gd name="connsiteX5" fmla="*/ 160229 w 385765"/>
              <a:gd name="connsiteY5" fmla="*/ 366629 h 394143"/>
              <a:gd name="connsiteX6" fmla="*/ 2658 w 385765"/>
              <a:gd name="connsiteY6" fmla="*/ 372981 h 394143"/>
              <a:gd name="connsiteX7" fmla="*/ 64907 w 385765"/>
              <a:gd name="connsiteY7" fmla="*/ 229031 h 394143"/>
              <a:gd name="connsiteX8" fmla="*/ 109959 w 385765"/>
              <a:gd name="connsiteY8" fmla="*/ 70375 h 394143"/>
              <a:gd name="connsiteX0" fmla="*/ 111916 w 387722"/>
              <a:gd name="connsiteY0" fmla="*/ 70375 h 394143"/>
              <a:gd name="connsiteX1" fmla="*/ 335596 w 387722"/>
              <a:gd name="connsiteY1" fmla="*/ 4880 h 394143"/>
              <a:gd name="connsiteX2" fmla="*/ 372807 w 387722"/>
              <a:gd name="connsiteY2" fmla="*/ 152561 h 394143"/>
              <a:gd name="connsiteX3" fmla="*/ 361122 w 387722"/>
              <a:gd name="connsiteY3" fmla="*/ 247787 h 394143"/>
              <a:gd name="connsiteX4" fmla="*/ 274899 w 387722"/>
              <a:gd name="connsiteY4" fmla="*/ 296104 h 394143"/>
              <a:gd name="connsiteX5" fmla="*/ 162186 w 387722"/>
              <a:gd name="connsiteY5" fmla="*/ 366629 h 394143"/>
              <a:gd name="connsiteX6" fmla="*/ 4615 w 387722"/>
              <a:gd name="connsiteY6" fmla="*/ 372981 h 394143"/>
              <a:gd name="connsiteX7" fmla="*/ 66864 w 387722"/>
              <a:gd name="connsiteY7" fmla="*/ 229031 h 394143"/>
              <a:gd name="connsiteX8" fmla="*/ 111916 w 38772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952"/>
              <a:gd name="connsiteY0" fmla="*/ 70375 h 394143"/>
              <a:gd name="connsiteX1" fmla="*/ 352826 w 404952"/>
              <a:gd name="connsiteY1" fmla="*/ 4880 h 394143"/>
              <a:gd name="connsiteX2" fmla="*/ 390037 w 404952"/>
              <a:gd name="connsiteY2" fmla="*/ 152561 h 394143"/>
              <a:gd name="connsiteX3" fmla="*/ 378352 w 404952"/>
              <a:gd name="connsiteY3" fmla="*/ 247787 h 394143"/>
              <a:gd name="connsiteX4" fmla="*/ 292129 w 404952"/>
              <a:gd name="connsiteY4" fmla="*/ 296104 h 394143"/>
              <a:gd name="connsiteX5" fmla="*/ 179416 w 404952"/>
              <a:gd name="connsiteY5" fmla="*/ 366629 h 394143"/>
              <a:gd name="connsiteX6" fmla="*/ 21845 w 404952"/>
              <a:gd name="connsiteY6" fmla="*/ 372981 h 394143"/>
              <a:gd name="connsiteX7" fmla="*/ 84094 w 404952"/>
              <a:gd name="connsiteY7" fmla="*/ 229031 h 394143"/>
              <a:gd name="connsiteX8" fmla="*/ 129146 w 404952"/>
              <a:gd name="connsiteY8" fmla="*/ 70375 h 394143"/>
              <a:gd name="connsiteX0" fmla="*/ 129146 w 404600"/>
              <a:gd name="connsiteY0" fmla="*/ 71361 h 395129"/>
              <a:gd name="connsiteX1" fmla="*/ 352826 w 404600"/>
              <a:gd name="connsiteY1" fmla="*/ 5866 h 395129"/>
              <a:gd name="connsiteX2" fmla="*/ 390037 w 404600"/>
              <a:gd name="connsiteY2" fmla="*/ 153547 h 395129"/>
              <a:gd name="connsiteX3" fmla="*/ 378352 w 404600"/>
              <a:gd name="connsiteY3" fmla="*/ 248773 h 395129"/>
              <a:gd name="connsiteX4" fmla="*/ 292129 w 404600"/>
              <a:gd name="connsiteY4" fmla="*/ 297090 h 395129"/>
              <a:gd name="connsiteX5" fmla="*/ 179416 w 404600"/>
              <a:gd name="connsiteY5" fmla="*/ 367615 h 395129"/>
              <a:gd name="connsiteX6" fmla="*/ 21845 w 404600"/>
              <a:gd name="connsiteY6" fmla="*/ 373967 h 395129"/>
              <a:gd name="connsiteX7" fmla="*/ 84094 w 404600"/>
              <a:gd name="connsiteY7" fmla="*/ 230017 h 395129"/>
              <a:gd name="connsiteX8" fmla="*/ 129146 w 404600"/>
              <a:gd name="connsiteY8" fmla="*/ 71361 h 395129"/>
              <a:gd name="connsiteX0" fmla="*/ 129146 w 404600"/>
              <a:gd name="connsiteY0" fmla="*/ 71361 h 395129"/>
              <a:gd name="connsiteX1" fmla="*/ 352826 w 404600"/>
              <a:gd name="connsiteY1" fmla="*/ 5866 h 395129"/>
              <a:gd name="connsiteX2" fmla="*/ 390037 w 404600"/>
              <a:gd name="connsiteY2" fmla="*/ 153547 h 395129"/>
              <a:gd name="connsiteX3" fmla="*/ 378352 w 404600"/>
              <a:gd name="connsiteY3" fmla="*/ 248773 h 395129"/>
              <a:gd name="connsiteX4" fmla="*/ 292129 w 404600"/>
              <a:gd name="connsiteY4" fmla="*/ 297090 h 395129"/>
              <a:gd name="connsiteX5" fmla="*/ 179416 w 404600"/>
              <a:gd name="connsiteY5" fmla="*/ 367615 h 395129"/>
              <a:gd name="connsiteX6" fmla="*/ 21845 w 404600"/>
              <a:gd name="connsiteY6" fmla="*/ 373967 h 395129"/>
              <a:gd name="connsiteX7" fmla="*/ 84094 w 404600"/>
              <a:gd name="connsiteY7" fmla="*/ 230017 h 395129"/>
              <a:gd name="connsiteX8" fmla="*/ 129146 w 404600"/>
              <a:gd name="connsiteY8" fmla="*/ 71361 h 395129"/>
              <a:gd name="connsiteX0" fmla="*/ 129146 w 408520"/>
              <a:gd name="connsiteY0" fmla="*/ 73202 h 396970"/>
              <a:gd name="connsiteX1" fmla="*/ 352826 w 408520"/>
              <a:gd name="connsiteY1" fmla="*/ 7707 h 396970"/>
              <a:gd name="connsiteX2" fmla="*/ 390037 w 408520"/>
              <a:gd name="connsiteY2" fmla="*/ 155388 h 396970"/>
              <a:gd name="connsiteX3" fmla="*/ 378352 w 408520"/>
              <a:gd name="connsiteY3" fmla="*/ 250614 h 396970"/>
              <a:gd name="connsiteX4" fmla="*/ 292129 w 408520"/>
              <a:gd name="connsiteY4" fmla="*/ 298931 h 396970"/>
              <a:gd name="connsiteX5" fmla="*/ 179416 w 408520"/>
              <a:gd name="connsiteY5" fmla="*/ 369456 h 396970"/>
              <a:gd name="connsiteX6" fmla="*/ 21845 w 408520"/>
              <a:gd name="connsiteY6" fmla="*/ 375808 h 396970"/>
              <a:gd name="connsiteX7" fmla="*/ 84094 w 408520"/>
              <a:gd name="connsiteY7" fmla="*/ 231858 h 396970"/>
              <a:gd name="connsiteX8" fmla="*/ 129146 w 408520"/>
              <a:gd name="connsiteY8" fmla="*/ 73202 h 396970"/>
              <a:gd name="connsiteX0" fmla="*/ 129146 w 423602"/>
              <a:gd name="connsiteY0" fmla="*/ 70985 h 394753"/>
              <a:gd name="connsiteX1" fmla="*/ 352826 w 423602"/>
              <a:gd name="connsiteY1" fmla="*/ 5490 h 394753"/>
              <a:gd name="connsiteX2" fmla="*/ 390037 w 423602"/>
              <a:gd name="connsiteY2" fmla="*/ 153171 h 394753"/>
              <a:gd name="connsiteX3" fmla="*/ 378352 w 423602"/>
              <a:gd name="connsiteY3" fmla="*/ 248397 h 394753"/>
              <a:gd name="connsiteX4" fmla="*/ 292129 w 423602"/>
              <a:gd name="connsiteY4" fmla="*/ 296714 h 394753"/>
              <a:gd name="connsiteX5" fmla="*/ 179416 w 423602"/>
              <a:gd name="connsiteY5" fmla="*/ 367239 h 394753"/>
              <a:gd name="connsiteX6" fmla="*/ 21845 w 423602"/>
              <a:gd name="connsiteY6" fmla="*/ 373591 h 394753"/>
              <a:gd name="connsiteX7" fmla="*/ 84094 w 423602"/>
              <a:gd name="connsiteY7" fmla="*/ 229641 h 394753"/>
              <a:gd name="connsiteX8" fmla="*/ 129146 w 423602"/>
              <a:gd name="connsiteY8" fmla="*/ 70985 h 394753"/>
              <a:gd name="connsiteX0" fmla="*/ 129146 w 423602"/>
              <a:gd name="connsiteY0" fmla="*/ 70985 h 385169"/>
              <a:gd name="connsiteX1" fmla="*/ 352826 w 423602"/>
              <a:gd name="connsiteY1" fmla="*/ 5490 h 385169"/>
              <a:gd name="connsiteX2" fmla="*/ 390037 w 423602"/>
              <a:gd name="connsiteY2" fmla="*/ 153171 h 385169"/>
              <a:gd name="connsiteX3" fmla="*/ 378352 w 423602"/>
              <a:gd name="connsiteY3" fmla="*/ 248397 h 385169"/>
              <a:gd name="connsiteX4" fmla="*/ 292129 w 423602"/>
              <a:gd name="connsiteY4" fmla="*/ 296714 h 385169"/>
              <a:gd name="connsiteX5" fmla="*/ 209601 w 423602"/>
              <a:gd name="connsiteY5" fmla="*/ 341119 h 385169"/>
              <a:gd name="connsiteX6" fmla="*/ 21845 w 423602"/>
              <a:gd name="connsiteY6" fmla="*/ 373591 h 385169"/>
              <a:gd name="connsiteX7" fmla="*/ 84094 w 423602"/>
              <a:gd name="connsiteY7" fmla="*/ 229641 h 385169"/>
              <a:gd name="connsiteX8" fmla="*/ 129146 w 423602"/>
              <a:gd name="connsiteY8" fmla="*/ 70985 h 385169"/>
              <a:gd name="connsiteX0" fmla="*/ 129146 w 423602"/>
              <a:gd name="connsiteY0" fmla="*/ 70985 h 382096"/>
              <a:gd name="connsiteX1" fmla="*/ 352826 w 423602"/>
              <a:gd name="connsiteY1" fmla="*/ 5490 h 382096"/>
              <a:gd name="connsiteX2" fmla="*/ 390037 w 423602"/>
              <a:gd name="connsiteY2" fmla="*/ 153171 h 382096"/>
              <a:gd name="connsiteX3" fmla="*/ 378352 w 423602"/>
              <a:gd name="connsiteY3" fmla="*/ 248397 h 382096"/>
              <a:gd name="connsiteX4" fmla="*/ 292129 w 423602"/>
              <a:gd name="connsiteY4" fmla="*/ 296714 h 382096"/>
              <a:gd name="connsiteX5" fmla="*/ 217952 w 423602"/>
              <a:gd name="connsiteY5" fmla="*/ 324499 h 382096"/>
              <a:gd name="connsiteX6" fmla="*/ 21845 w 423602"/>
              <a:gd name="connsiteY6" fmla="*/ 373591 h 382096"/>
              <a:gd name="connsiteX7" fmla="*/ 84094 w 423602"/>
              <a:gd name="connsiteY7" fmla="*/ 229641 h 382096"/>
              <a:gd name="connsiteX8" fmla="*/ 129146 w 423602"/>
              <a:gd name="connsiteY8" fmla="*/ 70985 h 382096"/>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2129 w 423602"/>
              <a:gd name="connsiteY4" fmla="*/ 296714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2129 w 423602"/>
              <a:gd name="connsiteY4" fmla="*/ 296714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9730 w 423602"/>
              <a:gd name="connsiteY4" fmla="*/ 314182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9730 w 423602"/>
              <a:gd name="connsiteY4" fmla="*/ 314182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23602"/>
              <a:gd name="connsiteY0" fmla="*/ 70985 h 383015"/>
              <a:gd name="connsiteX1" fmla="*/ 352826 w 423602"/>
              <a:gd name="connsiteY1" fmla="*/ 5490 h 383015"/>
              <a:gd name="connsiteX2" fmla="*/ 390037 w 423602"/>
              <a:gd name="connsiteY2" fmla="*/ 153171 h 383015"/>
              <a:gd name="connsiteX3" fmla="*/ 378352 w 423602"/>
              <a:gd name="connsiteY3" fmla="*/ 248397 h 383015"/>
              <a:gd name="connsiteX4" fmla="*/ 299730 w 423602"/>
              <a:gd name="connsiteY4" fmla="*/ 314182 h 383015"/>
              <a:gd name="connsiteX5" fmla="*/ 217952 w 423602"/>
              <a:gd name="connsiteY5" fmla="*/ 324499 h 383015"/>
              <a:gd name="connsiteX6" fmla="*/ 21845 w 423602"/>
              <a:gd name="connsiteY6" fmla="*/ 373591 h 383015"/>
              <a:gd name="connsiteX7" fmla="*/ 84094 w 423602"/>
              <a:gd name="connsiteY7" fmla="*/ 229641 h 383015"/>
              <a:gd name="connsiteX8" fmla="*/ 129146 w 423602"/>
              <a:gd name="connsiteY8" fmla="*/ 70985 h 383015"/>
              <a:gd name="connsiteX0" fmla="*/ 129146 w 413079"/>
              <a:gd name="connsiteY0" fmla="*/ 72048 h 384078"/>
              <a:gd name="connsiteX1" fmla="*/ 352826 w 413079"/>
              <a:gd name="connsiteY1" fmla="*/ 6553 h 384078"/>
              <a:gd name="connsiteX2" fmla="*/ 380119 w 413079"/>
              <a:gd name="connsiteY2" fmla="*/ 139979 h 384078"/>
              <a:gd name="connsiteX3" fmla="*/ 378352 w 413079"/>
              <a:gd name="connsiteY3" fmla="*/ 249460 h 384078"/>
              <a:gd name="connsiteX4" fmla="*/ 299730 w 413079"/>
              <a:gd name="connsiteY4" fmla="*/ 315245 h 384078"/>
              <a:gd name="connsiteX5" fmla="*/ 217952 w 413079"/>
              <a:gd name="connsiteY5" fmla="*/ 325562 h 384078"/>
              <a:gd name="connsiteX6" fmla="*/ 21845 w 413079"/>
              <a:gd name="connsiteY6" fmla="*/ 374654 h 384078"/>
              <a:gd name="connsiteX7" fmla="*/ 84094 w 413079"/>
              <a:gd name="connsiteY7" fmla="*/ 230704 h 384078"/>
              <a:gd name="connsiteX8" fmla="*/ 129146 w 413079"/>
              <a:gd name="connsiteY8" fmla="*/ 72048 h 384078"/>
              <a:gd name="connsiteX0" fmla="*/ 129146 w 421008"/>
              <a:gd name="connsiteY0" fmla="*/ 72048 h 384078"/>
              <a:gd name="connsiteX1" fmla="*/ 352826 w 421008"/>
              <a:gd name="connsiteY1" fmla="*/ 6553 h 384078"/>
              <a:gd name="connsiteX2" fmla="*/ 380119 w 421008"/>
              <a:gd name="connsiteY2" fmla="*/ 139979 h 384078"/>
              <a:gd name="connsiteX3" fmla="*/ 378352 w 421008"/>
              <a:gd name="connsiteY3" fmla="*/ 249460 h 384078"/>
              <a:gd name="connsiteX4" fmla="*/ 299730 w 421008"/>
              <a:gd name="connsiteY4" fmla="*/ 315245 h 384078"/>
              <a:gd name="connsiteX5" fmla="*/ 217952 w 421008"/>
              <a:gd name="connsiteY5" fmla="*/ 325562 h 384078"/>
              <a:gd name="connsiteX6" fmla="*/ 21845 w 421008"/>
              <a:gd name="connsiteY6" fmla="*/ 374654 h 384078"/>
              <a:gd name="connsiteX7" fmla="*/ 84094 w 421008"/>
              <a:gd name="connsiteY7" fmla="*/ 230704 h 384078"/>
              <a:gd name="connsiteX8" fmla="*/ 129146 w 421008"/>
              <a:gd name="connsiteY8" fmla="*/ 72048 h 384078"/>
              <a:gd name="connsiteX0" fmla="*/ 129146 w 466537"/>
              <a:gd name="connsiteY0" fmla="*/ 72048 h 384078"/>
              <a:gd name="connsiteX1" fmla="*/ 352826 w 466537"/>
              <a:gd name="connsiteY1" fmla="*/ 6553 h 384078"/>
              <a:gd name="connsiteX2" fmla="*/ 380119 w 466537"/>
              <a:gd name="connsiteY2" fmla="*/ 139979 h 384078"/>
              <a:gd name="connsiteX3" fmla="*/ 460904 w 466537"/>
              <a:gd name="connsiteY3" fmla="*/ 217252 h 384078"/>
              <a:gd name="connsiteX4" fmla="*/ 299730 w 466537"/>
              <a:gd name="connsiteY4" fmla="*/ 315245 h 384078"/>
              <a:gd name="connsiteX5" fmla="*/ 217952 w 466537"/>
              <a:gd name="connsiteY5" fmla="*/ 325562 h 384078"/>
              <a:gd name="connsiteX6" fmla="*/ 21845 w 466537"/>
              <a:gd name="connsiteY6" fmla="*/ 374654 h 384078"/>
              <a:gd name="connsiteX7" fmla="*/ 84094 w 466537"/>
              <a:gd name="connsiteY7" fmla="*/ 230704 h 384078"/>
              <a:gd name="connsiteX8" fmla="*/ 129146 w 466537"/>
              <a:gd name="connsiteY8" fmla="*/ 72048 h 384078"/>
              <a:gd name="connsiteX0" fmla="*/ 129146 w 466537"/>
              <a:gd name="connsiteY0" fmla="*/ 72048 h 384078"/>
              <a:gd name="connsiteX1" fmla="*/ 352826 w 466537"/>
              <a:gd name="connsiteY1" fmla="*/ 6553 h 384078"/>
              <a:gd name="connsiteX2" fmla="*/ 380119 w 466537"/>
              <a:gd name="connsiteY2" fmla="*/ 139979 h 384078"/>
              <a:gd name="connsiteX3" fmla="*/ 460904 w 466537"/>
              <a:gd name="connsiteY3" fmla="*/ 217252 h 384078"/>
              <a:gd name="connsiteX4" fmla="*/ 317369 w 466537"/>
              <a:gd name="connsiteY4" fmla="*/ 270429 h 384078"/>
              <a:gd name="connsiteX5" fmla="*/ 217952 w 466537"/>
              <a:gd name="connsiteY5" fmla="*/ 325562 h 384078"/>
              <a:gd name="connsiteX6" fmla="*/ 21845 w 466537"/>
              <a:gd name="connsiteY6" fmla="*/ 374654 h 384078"/>
              <a:gd name="connsiteX7" fmla="*/ 84094 w 466537"/>
              <a:gd name="connsiteY7" fmla="*/ 230704 h 384078"/>
              <a:gd name="connsiteX8" fmla="*/ 129146 w 466537"/>
              <a:gd name="connsiteY8" fmla="*/ 72048 h 384078"/>
              <a:gd name="connsiteX0" fmla="*/ 129146 w 471705"/>
              <a:gd name="connsiteY0" fmla="*/ 72048 h 384078"/>
              <a:gd name="connsiteX1" fmla="*/ 352826 w 471705"/>
              <a:gd name="connsiteY1" fmla="*/ 6553 h 384078"/>
              <a:gd name="connsiteX2" fmla="*/ 380119 w 471705"/>
              <a:gd name="connsiteY2" fmla="*/ 139979 h 384078"/>
              <a:gd name="connsiteX3" fmla="*/ 460904 w 471705"/>
              <a:gd name="connsiteY3" fmla="*/ 217252 h 384078"/>
              <a:gd name="connsiteX4" fmla="*/ 217952 w 471705"/>
              <a:gd name="connsiteY4" fmla="*/ 325562 h 384078"/>
              <a:gd name="connsiteX5" fmla="*/ 21845 w 471705"/>
              <a:gd name="connsiteY5" fmla="*/ 374654 h 384078"/>
              <a:gd name="connsiteX6" fmla="*/ 84094 w 471705"/>
              <a:gd name="connsiteY6" fmla="*/ 230704 h 384078"/>
              <a:gd name="connsiteX7" fmla="*/ 129146 w 471705"/>
              <a:gd name="connsiteY7" fmla="*/ 72048 h 384078"/>
              <a:gd name="connsiteX0" fmla="*/ 129146 w 473515"/>
              <a:gd name="connsiteY0" fmla="*/ 71748 h 383778"/>
              <a:gd name="connsiteX1" fmla="*/ 352826 w 473515"/>
              <a:gd name="connsiteY1" fmla="*/ 6253 h 383778"/>
              <a:gd name="connsiteX2" fmla="*/ 389487 w 473515"/>
              <a:gd name="connsiteY2" fmla="*/ 135602 h 383778"/>
              <a:gd name="connsiteX3" fmla="*/ 460904 w 473515"/>
              <a:gd name="connsiteY3" fmla="*/ 216952 h 383778"/>
              <a:gd name="connsiteX4" fmla="*/ 217952 w 473515"/>
              <a:gd name="connsiteY4" fmla="*/ 325262 h 383778"/>
              <a:gd name="connsiteX5" fmla="*/ 21845 w 473515"/>
              <a:gd name="connsiteY5" fmla="*/ 374354 h 383778"/>
              <a:gd name="connsiteX6" fmla="*/ 84094 w 473515"/>
              <a:gd name="connsiteY6" fmla="*/ 230404 h 383778"/>
              <a:gd name="connsiteX7" fmla="*/ 129146 w 473515"/>
              <a:gd name="connsiteY7" fmla="*/ 71748 h 383778"/>
              <a:gd name="connsiteX0" fmla="*/ 129146 w 473515"/>
              <a:gd name="connsiteY0" fmla="*/ 71748 h 383778"/>
              <a:gd name="connsiteX1" fmla="*/ 352826 w 473515"/>
              <a:gd name="connsiteY1" fmla="*/ 6253 h 383778"/>
              <a:gd name="connsiteX2" fmla="*/ 389487 w 473515"/>
              <a:gd name="connsiteY2" fmla="*/ 135602 h 383778"/>
              <a:gd name="connsiteX3" fmla="*/ 460904 w 473515"/>
              <a:gd name="connsiteY3" fmla="*/ 216952 h 383778"/>
              <a:gd name="connsiteX4" fmla="*/ 217952 w 473515"/>
              <a:gd name="connsiteY4" fmla="*/ 325262 h 383778"/>
              <a:gd name="connsiteX5" fmla="*/ 21845 w 473515"/>
              <a:gd name="connsiteY5" fmla="*/ 374354 h 383778"/>
              <a:gd name="connsiteX6" fmla="*/ 84094 w 473515"/>
              <a:gd name="connsiteY6" fmla="*/ 230404 h 383778"/>
              <a:gd name="connsiteX7" fmla="*/ 129146 w 473515"/>
              <a:gd name="connsiteY7" fmla="*/ 71748 h 383778"/>
              <a:gd name="connsiteX0" fmla="*/ 129146 w 479169"/>
              <a:gd name="connsiteY0" fmla="*/ 71748 h 383778"/>
              <a:gd name="connsiteX1" fmla="*/ 352826 w 479169"/>
              <a:gd name="connsiteY1" fmla="*/ 6253 h 383778"/>
              <a:gd name="connsiteX2" fmla="*/ 389487 w 479169"/>
              <a:gd name="connsiteY2" fmla="*/ 135602 h 383778"/>
              <a:gd name="connsiteX3" fmla="*/ 467960 w 479169"/>
              <a:gd name="connsiteY3" fmla="*/ 199026 h 383778"/>
              <a:gd name="connsiteX4" fmla="*/ 217952 w 479169"/>
              <a:gd name="connsiteY4" fmla="*/ 325262 h 383778"/>
              <a:gd name="connsiteX5" fmla="*/ 21845 w 479169"/>
              <a:gd name="connsiteY5" fmla="*/ 374354 h 383778"/>
              <a:gd name="connsiteX6" fmla="*/ 84094 w 479169"/>
              <a:gd name="connsiteY6" fmla="*/ 230404 h 383778"/>
              <a:gd name="connsiteX7" fmla="*/ 129146 w 479169"/>
              <a:gd name="connsiteY7" fmla="*/ 71748 h 383778"/>
              <a:gd name="connsiteX0" fmla="*/ 129146 w 467960"/>
              <a:gd name="connsiteY0" fmla="*/ 71748 h 383778"/>
              <a:gd name="connsiteX1" fmla="*/ 352826 w 467960"/>
              <a:gd name="connsiteY1" fmla="*/ 6253 h 383778"/>
              <a:gd name="connsiteX2" fmla="*/ 389487 w 467960"/>
              <a:gd name="connsiteY2" fmla="*/ 135602 h 383778"/>
              <a:gd name="connsiteX3" fmla="*/ 467960 w 467960"/>
              <a:gd name="connsiteY3" fmla="*/ 199026 h 383778"/>
              <a:gd name="connsiteX4" fmla="*/ 217952 w 467960"/>
              <a:gd name="connsiteY4" fmla="*/ 325262 h 383778"/>
              <a:gd name="connsiteX5" fmla="*/ 21845 w 467960"/>
              <a:gd name="connsiteY5" fmla="*/ 374354 h 383778"/>
              <a:gd name="connsiteX6" fmla="*/ 84094 w 467960"/>
              <a:gd name="connsiteY6" fmla="*/ 230404 h 383778"/>
              <a:gd name="connsiteX7" fmla="*/ 129146 w 467960"/>
              <a:gd name="connsiteY7" fmla="*/ 71748 h 383778"/>
              <a:gd name="connsiteX0" fmla="*/ 129146 w 467960"/>
              <a:gd name="connsiteY0" fmla="*/ 71748 h 383778"/>
              <a:gd name="connsiteX1" fmla="*/ 352826 w 467960"/>
              <a:gd name="connsiteY1" fmla="*/ 6253 h 383778"/>
              <a:gd name="connsiteX2" fmla="*/ 389487 w 467960"/>
              <a:gd name="connsiteY2" fmla="*/ 135602 h 383778"/>
              <a:gd name="connsiteX3" fmla="*/ 467960 w 467960"/>
              <a:gd name="connsiteY3" fmla="*/ 199026 h 383778"/>
              <a:gd name="connsiteX4" fmla="*/ 217952 w 467960"/>
              <a:gd name="connsiteY4" fmla="*/ 325262 h 383778"/>
              <a:gd name="connsiteX5" fmla="*/ 21845 w 467960"/>
              <a:gd name="connsiteY5" fmla="*/ 374354 h 383778"/>
              <a:gd name="connsiteX6" fmla="*/ 84094 w 467960"/>
              <a:gd name="connsiteY6" fmla="*/ 230404 h 383778"/>
              <a:gd name="connsiteX7" fmla="*/ 129146 w 467960"/>
              <a:gd name="connsiteY7" fmla="*/ 71748 h 383778"/>
              <a:gd name="connsiteX0" fmla="*/ 129146 w 467960"/>
              <a:gd name="connsiteY0" fmla="*/ 71748 h 383778"/>
              <a:gd name="connsiteX1" fmla="*/ 352826 w 467960"/>
              <a:gd name="connsiteY1" fmla="*/ 6253 h 383778"/>
              <a:gd name="connsiteX2" fmla="*/ 389487 w 467960"/>
              <a:gd name="connsiteY2" fmla="*/ 135602 h 383778"/>
              <a:gd name="connsiteX3" fmla="*/ 467960 w 467960"/>
              <a:gd name="connsiteY3" fmla="*/ 199026 h 383778"/>
              <a:gd name="connsiteX4" fmla="*/ 217952 w 467960"/>
              <a:gd name="connsiteY4" fmla="*/ 325262 h 383778"/>
              <a:gd name="connsiteX5" fmla="*/ 21845 w 467960"/>
              <a:gd name="connsiteY5" fmla="*/ 374354 h 383778"/>
              <a:gd name="connsiteX6" fmla="*/ 84094 w 467960"/>
              <a:gd name="connsiteY6" fmla="*/ 230404 h 383778"/>
              <a:gd name="connsiteX7" fmla="*/ 129146 w 467960"/>
              <a:gd name="connsiteY7" fmla="*/ 71748 h 383778"/>
              <a:gd name="connsiteX0" fmla="*/ 129146 w 467960"/>
              <a:gd name="connsiteY0" fmla="*/ 38929 h 350959"/>
              <a:gd name="connsiteX1" fmla="*/ 266889 w 467960"/>
              <a:gd name="connsiteY1" fmla="*/ 40543 h 350959"/>
              <a:gd name="connsiteX2" fmla="*/ 389487 w 467960"/>
              <a:gd name="connsiteY2" fmla="*/ 102783 h 350959"/>
              <a:gd name="connsiteX3" fmla="*/ 467960 w 467960"/>
              <a:gd name="connsiteY3" fmla="*/ 166207 h 350959"/>
              <a:gd name="connsiteX4" fmla="*/ 217952 w 467960"/>
              <a:gd name="connsiteY4" fmla="*/ 292443 h 350959"/>
              <a:gd name="connsiteX5" fmla="*/ 21845 w 467960"/>
              <a:gd name="connsiteY5" fmla="*/ 341535 h 350959"/>
              <a:gd name="connsiteX6" fmla="*/ 84094 w 467960"/>
              <a:gd name="connsiteY6" fmla="*/ 197585 h 350959"/>
              <a:gd name="connsiteX7" fmla="*/ 129146 w 467960"/>
              <a:gd name="connsiteY7" fmla="*/ 38929 h 350959"/>
              <a:gd name="connsiteX0" fmla="*/ 129146 w 467960"/>
              <a:gd name="connsiteY0" fmla="*/ 32109 h 344139"/>
              <a:gd name="connsiteX1" fmla="*/ 266889 w 467960"/>
              <a:gd name="connsiteY1" fmla="*/ 33723 h 344139"/>
              <a:gd name="connsiteX2" fmla="*/ 389487 w 467960"/>
              <a:gd name="connsiteY2" fmla="*/ 95963 h 344139"/>
              <a:gd name="connsiteX3" fmla="*/ 467960 w 467960"/>
              <a:gd name="connsiteY3" fmla="*/ 159387 h 344139"/>
              <a:gd name="connsiteX4" fmla="*/ 217952 w 467960"/>
              <a:gd name="connsiteY4" fmla="*/ 285623 h 344139"/>
              <a:gd name="connsiteX5" fmla="*/ 21845 w 467960"/>
              <a:gd name="connsiteY5" fmla="*/ 334715 h 344139"/>
              <a:gd name="connsiteX6" fmla="*/ 84094 w 467960"/>
              <a:gd name="connsiteY6" fmla="*/ 190765 h 344139"/>
              <a:gd name="connsiteX7" fmla="*/ 129146 w 467960"/>
              <a:gd name="connsiteY7" fmla="*/ 32109 h 344139"/>
              <a:gd name="connsiteX0" fmla="*/ 129146 w 467960"/>
              <a:gd name="connsiteY0" fmla="*/ 38148 h 350178"/>
              <a:gd name="connsiteX1" fmla="*/ 266889 w 467960"/>
              <a:gd name="connsiteY1" fmla="*/ 39762 h 350178"/>
              <a:gd name="connsiteX2" fmla="*/ 417998 w 467960"/>
              <a:gd name="connsiteY2" fmla="*/ 82167 h 350178"/>
              <a:gd name="connsiteX3" fmla="*/ 467960 w 467960"/>
              <a:gd name="connsiteY3" fmla="*/ 165426 h 350178"/>
              <a:gd name="connsiteX4" fmla="*/ 217952 w 467960"/>
              <a:gd name="connsiteY4" fmla="*/ 291662 h 350178"/>
              <a:gd name="connsiteX5" fmla="*/ 21845 w 467960"/>
              <a:gd name="connsiteY5" fmla="*/ 340754 h 350178"/>
              <a:gd name="connsiteX6" fmla="*/ 84094 w 467960"/>
              <a:gd name="connsiteY6" fmla="*/ 196804 h 350178"/>
              <a:gd name="connsiteX7" fmla="*/ 129146 w 467960"/>
              <a:gd name="connsiteY7" fmla="*/ 38148 h 350178"/>
              <a:gd name="connsiteX0" fmla="*/ 129146 w 467960"/>
              <a:gd name="connsiteY0" fmla="*/ 38413 h 350443"/>
              <a:gd name="connsiteX1" fmla="*/ 266889 w 467960"/>
              <a:gd name="connsiteY1" fmla="*/ 40027 h 350443"/>
              <a:gd name="connsiteX2" fmla="*/ 402384 w 467960"/>
              <a:gd name="connsiteY2" fmla="*/ 89227 h 350443"/>
              <a:gd name="connsiteX3" fmla="*/ 467960 w 467960"/>
              <a:gd name="connsiteY3" fmla="*/ 165691 h 350443"/>
              <a:gd name="connsiteX4" fmla="*/ 217952 w 467960"/>
              <a:gd name="connsiteY4" fmla="*/ 291927 h 350443"/>
              <a:gd name="connsiteX5" fmla="*/ 21845 w 467960"/>
              <a:gd name="connsiteY5" fmla="*/ 341019 h 350443"/>
              <a:gd name="connsiteX6" fmla="*/ 84094 w 467960"/>
              <a:gd name="connsiteY6" fmla="*/ 197069 h 350443"/>
              <a:gd name="connsiteX7" fmla="*/ 129146 w 467960"/>
              <a:gd name="connsiteY7" fmla="*/ 38413 h 350443"/>
              <a:gd name="connsiteX0" fmla="*/ 129146 w 467960"/>
              <a:gd name="connsiteY0" fmla="*/ 38413 h 350443"/>
              <a:gd name="connsiteX1" fmla="*/ 266889 w 467960"/>
              <a:gd name="connsiteY1" fmla="*/ 40027 h 350443"/>
              <a:gd name="connsiteX2" fmla="*/ 402384 w 467960"/>
              <a:gd name="connsiteY2" fmla="*/ 89227 h 350443"/>
              <a:gd name="connsiteX3" fmla="*/ 467960 w 467960"/>
              <a:gd name="connsiteY3" fmla="*/ 165691 h 350443"/>
              <a:gd name="connsiteX4" fmla="*/ 217952 w 467960"/>
              <a:gd name="connsiteY4" fmla="*/ 291927 h 350443"/>
              <a:gd name="connsiteX5" fmla="*/ 21845 w 467960"/>
              <a:gd name="connsiteY5" fmla="*/ 341019 h 350443"/>
              <a:gd name="connsiteX6" fmla="*/ 84094 w 467960"/>
              <a:gd name="connsiteY6" fmla="*/ 197069 h 350443"/>
              <a:gd name="connsiteX7" fmla="*/ 129146 w 467960"/>
              <a:gd name="connsiteY7" fmla="*/ 38413 h 350443"/>
              <a:gd name="connsiteX0" fmla="*/ 129146 w 467960"/>
              <a:gd name="connsiteY0" fmla="*/ 38413 h 350443"/>
              <a:gd name="connsiteX1" fmla="*/ 266889 w 467960"/>
              <a:gd name="connsiteY1" fmla="*/ 40027 h 350443"/>
              <a:gd name="connsiteX2" fmla="*/ 402384 w 467960"/>
              <a:gd name="connsiteY2" fmla="*/ 89227 h 350443"/>
              <a:gd name="connsiteX3" fmla="*/ 467960 w 467960"/>
              <a:gd name="connsiteY3" fmla="*/ 165691 h 350443"/>
              <a:gd name="connsiteX4" fmla="*/ 217952 w 467960"/>
              <a:gd name="connsiteY4" fmla="*/ 291927 h 350443"/>
              <a:gd name="connsiteX5" fmla="*/ 21845 w 467960"/>
              <a:gd name="connsiteY5" fmla="*/ 341019 h 350443"/>
              <a:gd name="connsiteX6" fmla="*/ 84094 w 467960"/>
              <a:gd name="connsiteY6" fmla="*/ 197069 h 350443"/>
              <a:gd name="connsiteX7" fmla="*/ 129146 w 467960"/>
              <a:gd name="connsiteY7" fmla="*/ 38413 h 350443"/>
              <a:gd name="connsiteX0" fmla="*/ 129146 w 467960"/>
              <a:gd name="connsiteY0" fmla="*/ 42237 h 354267"/>
              <a:gd name="connsiteX1" fmla="*/ 287390 w 467960"/>
              <a:gd name="connsiteY1" fmla="*/ 31216 h 354267"/>
              <a:gd name="connsiteX2" fmla="*/ 402384 w 467960"/>
              <a:gd name="connsiteY2" fmla="*/ 93051 h 354267"/>
              <a:gd name="connsiteX3" fmla="*/ 467960 w 467960"/>
              <a:gd name="connsiteY3" fmla="*/ 169515 h 354267"/>
              <a:gd name="connsiteX4" fmla="*/ 217952 w 467960"/>
              <a:gd name="connsiteY4" fmla="*/ 295751 h 354267"/>
              <a:gd name="connsiteX5" fmla="*/ 21845 w 467960"/>
              <a:gd name="connsiteY5" fmla="*/ 344843 h 354267"/>
              <a:gd name="connsiteX6" fmla="*/ 84094 w 467960"/>
              <a:gd name="connsiteY6" fmla="*/ 200893 h 354267"/>
              <a:gd name="connsiteX7" fmla="*/ 129146 w 467960"/>
              <a:gd name="connsiteY7" fmla="*/ 42237 h 354267"/>
              <a:gd name="connsiteX0" fmla="*/ 129146 w 467960"/>
              <a:gd name="connsiteY0" fmla="*/ 36796 h 348826"/>
              <a:gd name="connsiteX1" fmla="*/ 287390 w 467960"/>
              <a:gd name="connsiteY1" fmla="*/ 25775 h 348826"/>
              <a:gd name="connsiteX2" fmla="*/ 402384 w 467960"/>
              <a:gd name="connsiteY2" fmla="*/ 87610 h 348826"/>
              <a:gd name="connsiteX3" fmla="*/ 467960 w 467960"/>
              <a:gd name="connsiteY3" fmla="*/ 164074 h 348826"/>
              <a:gd name="connsiteX4" fmla="*/ 217952 w 467960"/>
              <a:gd name="connsiteY4" fmla="*/ 290310 h 348826"/>
              <a:gd name="connsiteX5" fmla="*/ 21845 w 467960"/>
              <a:gd name="connsiteY5" fmla="*/ 339402 h 348826"/>
              <a:gd name="connsiteX6" fmla="*/ 84094 w 467960"/>
              <a:gd name="connsiteY6" fmla="*/ 195452 h 348826"/>
              <a:gd name="connsiteX7" fmla="*/ 129146 w 467960"/>
              <a:gd name="connsiteY7" fmla="*/ 36796 h 348826"/>
              <a:gd name="connsiteX0" fmla="*/ 111767 w 467960"/>
              <a:gd name="connsiteY0" fmla="*/ 45721 h 346475"/>
              <a:gd name="connsiteX1" fmla="*/ 287390 w 467960"/>
              <a:gd name="connsiteY1" fmla="*/ 23424 h 346475"/>
              <a:gd name="connsiteX2" fmla="*/ 402384 w 467960"/>
              <a:gd name="connsiteY2" fmla="*/ 85259 h 346475"/>
              <a:gd name="connsiteX3" fmla="*/ 467960 w 467960"/>
              <a:gd name="connsiteY3" fmla="*/ 161723 h 346475"/>
              <a:gd name="connsiteX4" fmla="*/ 217952 w 467960"/>
              <a:gd name="connsiteY4" fmla="*/ 287959 h 346475"/>
              <a:gd name="connsiteX5" fmla="*/ 21845 w 467960"/>
              <a:gd name="connsiteY5" fmla="*/ 337051 h 346475"/>
              <a:gd name="connsiteX6" fmla="*/ 84094 w 467960"/>
              <a:gd name="connsiteY6" fmla="*/ 193101 h 346475"/>
              <a:gd name="connsiteX7" fmla="*/ 111767 w 467960"/>
              <a:gd name="connsiteY7" fmla="*/ 45721 h 346475"/>
              <a:gd name="connsiteX0" fmla="*/ 111767 w 467960"/>
              <a:gd name="connsiteY0" fmla="*/ 54635 h 355389"/>
              <a:gd name="connsiteX1" fmla="*/ 287390 w 467960"/>
              <a:gd name="connsiteY1" fmla="*/ 32338 h 355389"/>
              <a:gd name="connsiteX2" fmla="*/ 402384 w 467960"/>
              <a:gd name="connsiteY2" fmla="*/ 94173 h 355389"/>
              <a:gd name="connsiteX3" fmla="*/ 467960 w 467960"/>
              <a:gd name="connsiteY3" fmla="*/ 170637 h 355389"/>
              <a:gd name="connsiteX4" fmla="*/ 217952 w 467960"/>
              <a:gd name="connsiteY4" fmla="*/ 296873 h 355389"/>
              <a:gd name="connsiteX5" fmla="*/ 21845 w 467960"/>
              <a:gd name="connsiteY5" fmla="*/ 345965 h 355389"/>
              <a:gd name="connsiteX6" fmla="*/ 84094 w 467960"/>
              <a:gd name="connsiteY6" fmla="*/ 202015 h 355389"/>
              <a:gd name="connsiteX7" fmla="*/ 111767 w 467960"/>
              <a:gd name="connsiteY7" fmla="*/ 54635 h 355389"/>
              <a:gd name="connsiteX0" fmla="*/ 116194 w 472387"/>
              <a:gd name="connsiteY0" fmla="*/ 54635 h 355389"/>
              <a:gd name="connsiteX1" fmla="*/ 291817 w 472387"/>
              <a:gd name="connsiteY1" fmla="*/ 32338 h 355389"/>
              <a:gd name="connsiteX2" fmla="*/ 406811 w 472387"/>
              <a:gd name="connsiteY2" fmla="*/ 94173 h 355389"/>
              <a:gd name="connsiteX3" fmla="*/ 472387 w 472387"/>
              <a:gd name="connsiteY3" fmla="*/ 170637 h 355389"/>
              <a:gd name="connsiteX4" fmla="*/ 222379 w 472387"/>
              <a:gd name="connsiteY4" fmla="*/ 296873 h 355389"/>
              <a:gd name="connsiteX5" fmla="*/ 26272 w 472387"/>
              <a:gd name="connsiteY5" fmla="*/ 345965 h 355389"/>
              <a:gd name="connsiteX6" fmla="*/ 67615 w 472387"/>
              <a:gd name="connsiteY6" fmla="*/ 222254 h 355389"/>
              <a:gd name="connsiteX7" fmla="*/ 116194 w 472387"/>
              <a:gd name="connsiteY7" fmla="*/ 54635 h 355389"/>
              <a:gd name="connsiteX0" fmla="*/ 92570 w 472387"/>
              <a:gd name="connsiteY0" fmla="*/ 52058 h 338818"/>
              <a:gd name="connsiteX1" fmla="*/ 291817 w 472387"/>
              <a:gd name="connsiteY1" fmla="*/ 15767 h 338818"/>
              <a:gd name="connsiteX2" fmla="*/ 406811 w 472387"/>
              <a:gd name="connsiteY2" fmla="*/ 77602 h 338818"/>
              <a:gd name="connsiteX3" fmla="*/ 472387 w 472387"/>
              <a:gd name="connsiteY3" fmla="*/ 154066 h 338818"/>
              <a:gd name="connsiteX4" fmla="*/ 222379 w 472387"/>
              <a:gd name="connsiteY4" fmla="*/ 280302 h 338818"/>
              <a:gd name="connsiteX5" fmla="*/ 26272 w 472387"/>
              <a:gd name="connsiteY5" fmla="*/ 329394 h 338818"/>
              <a:gd name="connsiteX6" fmla="*/ 67615 w 472387"/>
              <a:gd name="connsiteY6" fmla="*/ 205683 h 338818"/>
              <a:gd name="connsiteX7" fmla="*/ 92570 w 472387"/>
              <a:gd name="connsiteY7" fmla="*/ 52058 h 338818"/>
              <a:gd name="connsiteX0" fmla="*/ 92570 w 472387"/>
              <a:gd name="connsiteY0" fmla="*/ 47391 h 334151"/>
              <a:gd name="connsiteX1" fmla="*/ 259230 w 472387"/>
              <a:gd name="connsiteY1" fmla="*/ 21567 h 334151"/>
              <a:gd name="connsiteX2" fmla="*/ 406811 w 472387"/>
              <a:gd name="connsiteY2" fmla="*/ 72935 h 334151"/>
              <a:gd name="connsiteX3" fmla="*/ 472387 w 472387"/>
              <a:gd name="connsiteY3" fmla="*/ 149399 h 334151"/>
              <a:gd name="connsiteX4" fmla="*/ 222379 w 472387"/>
              <a:gd name="connsiteY4" fmla="*/ 275635 h 334151"/>
              <a:gd name="connsiteX5" fmla="*/ 26272 w 472387"/>
              <a:gd name="connsiteY5" fmla="*/ 324727 h 334151"/>
              <a:gd name="connsiteX6" fmla="*/ 67615 w 472387"/>
              <a:gd name="connsiteY6" fmla="*/ 201016 h 334151"/>
              <a:gd name="connsiteX7" fmla="*/ 92570 w 472387"/>
              <a:gd name="connsiteY7" fmla="*/ 47391 h 334151"/>
              <a:gd name="connsiteX0" fmla="*/ 92570 w 472387"/>
              <a:gd name="connsiteY0" fmla="*/ 51559 h 338319"/>
              <a:gd name="connsiteX1" fmla="*/ 259230 w 472387"/>
              <a:gd name="connsiteY1" fmla="*/ 25735 h 338319"/>
              <a:gd name="connsiteX2" fmla="*/ 406811 w 472387"/>
              <a:gd name="connsiteY2" fmla="*/ 77103 h 338319"/>
              <a:gd name="connsiteX3" fmla="*/ 472387 w 472387"/>
              <a:gd name="connsiteY3" fmla="*/ 153567 h 338319"/>
              <a:gd name="connsiteX4" fmla="*/ 222379 w 472387"/>
              <a:gd name="connsiteY4" fmla="*/ 279803 h 338319"/>
              <a:gd name="connsiteX5" fmla="*/ 26272 w 472387"/>
              <a:gd name="connsiteY5" fmla="*/ 328895 h 338319"/>
              <a:gd name="connsiteX6" fmla="*/ 67615 w 472387"/>
              <a:gd name="connsiteY6" fmla="*/ 205184 h 338319"/>
              <a:gd name="connsiteX7" fmla="*/ 92570 w 472387"/>
              <a:gd name="connsiteY7" fmla="*/ 51559 h 338319"/>
              <a:gd name="connsiteX0" fmla="*/ 92570 w 472387"/>
              <a:gd name="connsiteY0" fmla="*/ 47325 h 334085"/>
              <a:gd name="connsiteX1" fmla="*/ 259230 w 472387"/>
              <a:gd name="connsiteY1" fmla="*/ 21501 h 334085"/>
              <a:gd name="connsiteX2" fmla="*/ 425691 w 472387"/>
              <a:gd name="connsiteY2" fmla="*/ 90653 h 334085"/>
              <a:gd name="connsiteX3" fmla="*/ 472387 w 472387"/>
              <a:gd name="connsiteY3" fmla="*/ 149333 h 334085"/>
              <a:gd name="connsiteX4" fmla="*/ 222379 w 472387"/>
              <a:gd name="connsiteY4" fmla="*/ 275569 h 334085"/>
              <a:gd name="connsiteX5" fmla="*/ 26272 w 472387"/>
              <a:gd name="connsiteY5" fmla="*/ 324661 h 334085"/>
              <a:gd name="connsiteX6" fmla="*/ 67615 w 472387"/>
              <a:gd name="connsiteY6" fmla="*/ 200950 h 334085"/>
              <a:gd name="connsiteX7" fmla="*/ 92570 w 472387"/>
              <a:gd name="connsiteY7" fmla="*/ 47325 h 334085"/>
              <a:gd name="connsiteX0" fmla="*/ 92570 w 472387"/>
              <a:gd name="connsiteY0" fmla="*/ 47325 h 334085"/>
              <a:gd name="connsiteX1" fmla="*/ 259230 w 472387"/>
              <a:gd name="connsiteY1" fmla="*/ 21501 h 334085"/>
              <a:gd name="connsiteX2" fmla="*/ 425691 w 472387"/>
              <a:gd name="connsiteY2" fmla="*/ 90653 h 334085"/>
              <a:gd name="connsiteX3" fmla="*/ 472387 w 472387"/>
              <a:gd name="connsiteY3" fmla="*/ 149333 h 334085"/>
              <a:gd name="connsiteX4" fmla="*/ 222379 w 472387"/>
              <a:gd name="connsiteY4" fmla="*/ 275569 h 334085"/>
              <a:gd name="connsiteX5" fmla="*/ 26272 w 472387"/>
              <a:gd name="connsiteY5" fmla="*/ 324661 h 334085"/>
              <a:gd name="connsiteX6" fmla="*/ 67615 w 472387"/>
              <a:gd name="connsiteY6" fmla="*/ 200950 h 334085"/>
              <a:gd name="connsiteX7" fmla="*/ 92570 w 472387"/>
              <a:gd name="connsiteY7" fmla="*/ 47325 h 334085"/>
              <a:gd name="connsiteX0" fmla="*/ 92570 w 451934"/>
              <a:gd name="connsiteY0" fmla="*/ 47325 h 334085"/>
              <a:gd name="connsiteX1" fmla="*/ 259230 w 451934"/>
              <a:gd name="connsiteY1" fmla="*/ 21501 h 334085"/>
              <a:gd name="connsiteX2" fmla="*/ 425691 w 451934"/>
              <a:gd name="connsiteY2" fmla="*/ 90653 h 334085"/>
              <a:gd name="connsiteX3" fmla="*/ 431790 w 451934"/>
              <a:gd name="connsiteY3" fmla="*/ 166999 h 334085"/>
              <a:gd name="connsiteX4" fmla="*/ 222379 w 451934"/>
              <a:gd name="connsiteY4" fmla="*/ 275569 h 334085"/>
              <a:gd name="connsiteX5" fmla="*/ 26272 w 451934"/>
              <a:gd name="connsiteY5" fmla="*/ 324661 h 334085"/>
              <a:gd name="connsiteX6" fmla="*/ 67615 w 451934"/>
              <a:gd name="connsiteY6" fmla="*/ 200950 h 334085"/>
              <a:gd name="connsiteX7" fmla="*/ 92570 w 451934"/>
              <a:gd name="connsiteY7" fmla="*/ 47325 h 334085"/>
              <a:gd name="connsiteX0" fmla="*/ 92570 w 456367"/>
              <a:gd name="connsiteY0" fmla="*/ 47325 h 334085"/>
              <a:gd name="connsiteX1" fmla="*/ 259230 w 456367"/>
              <a:gd name="connsiteY1" fmla="*/ 21501 h 334085"/>
              <a:gd name="connsiteX2" fmla="*/ 425691 w 456367"/>
              <a:gd name="connsiteY2" fmla="*/ 90653 h 334085"/>
              <a:gd name="connsiteX3" fmla="*/ 456367 w 456367"/>
              <a:gd name="connsiteY3" fmla="*/ 163732 h 334085"/>
              <a:gd name="connsiteX4" fmla="*/ 222379 w 456367"/>
              <a:gd name="connsiteY4" fmla="*/ 275569 h 334085"/>
              <a:gd name="connsiteX5" fmla="*/ 26272 w 456367"/>
              <a:gd name="connsiteY5" fmla="*/ 324661 h 334085"/>
              <a:gd name="connsiteX6" fmla="*/ 67615 w 456367"/>
              <a:gd name="connsiteY6" fmla="*/ 200950 h 334085"/>
              <a:gd name="connsiteX7" fmla="*/ 92570 w 456367"/>
              <a:gd name="connsiteY7" fmla="*/ 47325 h 334085"/>
              <a:gd name="connsiteX0" fmla="*/ 92570 w 456367"/>
              <a:gd name="connsiteY0" fmla="*/ 47325 h 334085"/>
              <a:gd name="connsiteX1" fmla="*/ 259230 w 456367"/>
              <a:gd name="connsiteY1" fmla="*/ 21501 h 334085"/>
              <a:gd name="connsiteX2" fmla="*/ 425691 w 456367"/>
              <a:gd name="connsiteY2" fmla="*/ 90653 h 334085"/>
              <a:gd name="connsiteX3" fmla="*/ 456367 w 456367"/>
              <a:gd name="connsiteY3" fmla="*/ 163732 h 334085"/>
              <a:gd name="connsiteX4" fmla="*/ 222379 w 456367"/>
              <a:gd name="connsiteY4" fmla="*/ 275569 h 334085"/>
              <a:gd name="connsiteX5" fmla="*/ 26272 w 456367"/>
              <a:gd name="connsiteY5" fmla="*/ 324661 h 334085"/>
              <a:gd name="connsiteX6" fmla="*/ 67615 w 456367"/>
              <a:gd name="connsiteY6" fmla="*/ 200950 h 334085"/>
              <a:gd name="connsiteX7" fmla="*/ 92570 w 456367"/>
              <a:gd name="connsiteY7" fmla="*/ 47325 h 334085"/>
              <a:gd name="connsiteX0" fmla="*/ 92570 w 451934"/>
              <a:gd name="connsiteY0" fmla="*/ 47325 h 334085"/>
              <a:gd name="connsiteX1" fmla="*/ 259230 w 451934"/>
              <a:gd name="connsiteY1" fmla="*/ 21501 h 334085"/>
              <a:gd name="connsiteX2" fmla="*/ 425691 w 451934"/>
              <a:gd name="connsiteY2" fmla="*/ 90653 h 334085"/>
              <a:gd name="connsiteX3" fmla="*/ 442922 w 451934"/>
              <a:gd name="connsiteY3" fmla="*/ 158440 h 334085"/>
              <a:gd name="connsiteX4" fmla="*/ 222379 w 451934"/>
              <a:gd name="connsiteY4" fmla="*/ 275569 h 334085"/>
              <a:gd name="connsiteX5" fmla="*/ 26272 w 451934"/>
              <a:gd name="connsiteY5" fmla="*/ 324661 h 334085"/>
              <a:gd name="connsiteX6" fmla="*/ 67615 w 451934"/>
              <a:gd name="connsiteY6" fmla="*/ 200950 h 334085"/>
              <a:gd name="connsiteX7" fmla="*/ 92570 w 451934"/>
              <a:gd name="connsiteY7" fmla="*/ 47325 h 334085"/>
              <a:gd name="connsiteX0" fmla="*/ 92570 w 471831"/>
              <a:gd name="connsiteY0" fmla="*/ 47222 h 333982"/>
              <a:gd name="connsiteX1" fmla="*/ 259230 w 471831"/>
              <a:gd name="connsiteY1" fmla="*/ 21398 h 333982"/>
              <a:gd name="connsiteX2" fmla="*/ 447146 w 471831"/>
              <a:gd name="connsiteY2" fmla="*/ 88642 h 333982"/>
              <a:gd name="connsiteX3" fmla="*/ 442922 w 471831"/>
              <a:gd name="connsiteY3" fmla="*/ 158337 h 333982"/>
              <a:gd name="connsiteX4" fmla="*/ 222379 w 471831"/>
              <a:gd name="connsiteY4" fmla="*/ 275466 h 333982"/>
              <a:gd name="connsiteX5" fmla="*/ 26272 w 471831"/>
              <a:gd name="connsiteY5" fmla="*/ 324558 h 333982"/>
              <a:gd name="connsiteX6" fmla="*/ 67615 w 471831"/>
              <a:gd name="connsiteY6" fmla="*/ 200847 h 333982"/>
              <a:gd name="connsiteX7" fmla="*/ 92570 w 471831"/>
              <a:gd name="connsiteY7" fmla="*/ 47222 h 333982"/>
              <a:gd name="connsiteX0" fmla="*/ 92570 w 454817"/>
              <a:gd name="connsiteY0" fmla="*/ 47251 h 334011"/>
              <a:gd name="connsiteX1" fmla="*/ 259230 w 454817"/>
              <a:gd name="connsiteY1" fmla="*/ 21427 h 334011"/>
              <a:gd name="connsiteX2" fmla="*/ 428813 w 454817"/>
              <a:gd name="connsiteY2" fmla="*/ 89220 h 334011"/>
              <a:gd name="connsiteX3" fmla="*/ 442922 w 454817"/>
              <a:gd name="connsiteY3" fmla="*/ 158366 h 334011"/>
              <a:gd name="connsiteX4" fmla="*/ 222379 w 454817"/>
              <a:gd name="connsiteY4" fmla="*/ 275495 h 334011"/>
              <a:gd name="connsiteX5" fmla="*/ 26272 w 454817"/>
              <a:gd name="connsiteY5" fmla="*/ 324587 h 334011"/>
              <a:gd name="connsiteX6" fmla="*/ 67615 w 454817"/>
              <a:gd name="connsiteY6" fmla="*/ 200876 h 334011"/>
              <a:gd name="connsiteX7" fmla="*/ 92570 w 454817"/>
              <a:gd name="connsiteY7" fmla="*/ 47251 h 334011"/>
              <a:gd name="connsiteX0" fmla="*/ 92570 w 442922"/>
              <a:gd name="connsiteY0" fmla="*/ 63333 h 350093"/>
              <a:gd name="connsiteX1" fmla="*/ 259230 w 442922"/>
              <a:gd name="connsiteY1" fmla="*/ 37509 h 350093"/>
              <a:gd name="connsiteX2" fmla="*/ 428813 w 442922"/>
              <a:gd name="connsiteY2" fmla="*/ 105302 h 350093"/>
              <a:gd name="connsiteX3" fmla="*/ 442922 w 442922"/>
              <a:gd name="connsiteY3" fmla="*/ 174448 h 350093"/>
              <a:gd name="connsiteX4" fmla="*/ 222379 w 442922"/>
              <a:gd name="connsiteY4" fmla="*/ 291577 h 350093"/>
              <a:gd name="connsiteX5" fmla="*/ 26272 w 442922"/>
              <a:gd name="connsiteY5" fmla="*/ 340669 h 350093"/>
              <a:gd name="connsiteX6" fmla="*/ 67615 w 442922"/>
              <a:gd name="connsiteY6" fmla="*/ 216958 h 350093"/>
              <a:gd name="connsiteX7" fmla="*/ 92570 w 442922"/>
              <a:gd name="connsiteY7" fmla="*/ 63333 h 350093"/>
              <a:gd name="connsiteX0" fmla="*/ 92570 w 435928"/>
              <a:gd name="connsiteY0" fmla="*/ 63333 h 350093"/>
              <a:gd name="connsiteX1" fmla="*/ 259230 w 435928"/>
              <a:gd name="connsiteY1" fmla="*/ 37509 h 350093"/>
              <a:gd name="connsiteX2" fmla="*/ 428813 w 435928"/>
              <a:gd name="connsiteY2" fmla="*/ 105302 h 350093"/>
              <a:gd name="connsiteX3" fmla="*/ 430431 w 435928"/>
              <a:gd name="connsiteY3" fmla="*/ 179884 h 350093"/>
              <a:gd name="connsiteX4" fmla="*/ 222379 w 435928"/>
              <a:gd name="connsiteY4" fmla="*/ 291577 h 350093"/>
              <a:gd name="connsiteX5" fmla="*/ 26272 w 435928"/>
              <a:gd name="connsiteY5" fmla="*/ 340669 h 350093"/>
              <a:gd name="connsiteX6" fmla="*/ 67615 w 435928"/>
              <a:gd name="connsiteY6" fmla="*/ 216958 h 350093"/>
              <a:gd name="connsiteX7" fmla="*/ 92570 w 435928"/>
              <a:gd name="connsiteY7" fmla="*/ 63333 h 350093"/>
              <a:gd name="connsiteX0" fmla="*/ 92570 w 450527"/>
              <a:gd name="connsiteY0" fmla="*/ 63333 h 350093"/>
              <a:gd name="connsiteX1" fmla="*/ 259230 w 450527"/>
              <a:gd name="connsiteY1" fmla="*/ 37509 h 350093"/>
              <a:gd name="connsiteX2" fmla="*/ 428813 w 450527"/>
              <a:gd name="connsiteY2" fmla="*/ 105302 h 350093"/>
              <a:gd name="connsiteX3" fmla="*/ 450527 w 450527"/>
              <a:gd name="connsiteY3" fmla="*/ 174853 h 350093"/>
              <a:gd name="connsiteX4" fmla="*/ 222379 w 450527"/>
              <a:gd name="connsiteY4" fmla="*/ 291577 h 350093"/>
              <a:gd name="connsiteX5" fmla="*/ 26272 w 450527"/>
              <a:gd name="connsiteY5" fmla="*/ 340669 h 350093"/>
              <a:gd name="connsiteX6" fmla="*/ 67615 w 450527"/>
              <a:gd name="connsiteY6" fmla="*/ 216958 h 350093"/>
              <a:gd name="connsiteX7" fmla="*/ 92570 w 450527"/>
              <a:gd name="connsiteY7" fmla="*/ 63333 h 35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0527" h="350093">
                <a:moveTo>
                  <a:pt x="92570" y="63333"/>
                </a:moveTo>
                <a:cubicBezTo>
                  <a:pt x="197062" y="-19713"/>
                  <a:pt x="203190" y="30514"/>
                  <a:pt x="259230" y="37509"/>
                </a:cubicBezTo>
                <a:cubicBezTo>
                  <a:pt x="315270" y="44504"/>
                  <a:pt x="470850" y="-87212"/>
                  <a:pt x="428813" y="105302"/>
                </a:cubicBezTo>
                <a:cubicBezTo>
                  <a:pt x="448513" y="167592"/>
                  <a:pt x="429210" y="135248"/>
                  <a:pt x="450527" y="174853"/>
                </a:cubicBezTo>
                <a:cubicBezTo>
                  <a:pt x="407742" y="186642"/>
                  <a:pt x="292288" y="240765"/>
                  <a:pt x="222379" y="291577"/>
                </a:cubicBezTo>
                <a:cubicBezTo>
                  <a:pt x="181111" y="338112"/>
                  <a:pt x="62631" y="365651"/>
                  <a:pt x="26272" y="340669"/>
                </a:cubicBezTo>
                <a:cubicBezTo>
                  <a:pt x="-31084" y="292066"/>
                  <a:pt x="15930" y="261326"/>
                  <a:pt x="67615" y="216958"/>
                </a:cubicBezTo>
                <a:cubicBezTo>
                  <a:pt x="165053" y="134500"/>
                  <a:pt x="10517" y="156294"/>
                  <a:pt x="92570" y="63333"/>
                </a:cubicBezTo>
                <a:close/>
              </a:path>
            </a:pathLst>
          </a:custGeom>
          <a:solidFill>
            <a:srgbClr val="0092C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cs typeface="+mn-cs"/>
            </a:endParaRPr>
          </a:p>
        </p:txBody>
      </p:sp>
      <p:sp>
        <p:nvSpPr>
          <p:cNvPr id="11" name="Freeform 20">
            <a:extLst>
              <a:ext uri="{FF2B5EF4-FFF2-40B4-BE49-F238E27FC236}">
                <a16:creationId xmlns:a16="http://schemas.microsoft.com/office/drawing/2014/main" id="{5885FB50-9618-4EA5-D038-2E793097CA7B}"/>
              </a:ext>
            </a:extLst>
          </p:cNvPr>
          <p:cNvSpPr/>
          <p:nvPr/>
        </p:nvSpPr>
        <p:spPr>
          <a:xfrm>
            <a:off x="1455308" y="2659966"/>
            <a:ext cx="864036" cy="958620"/>
          </a:xfrm>
          <a:custGeom>
            <a:avLst/>
            <a:gdLst>
              <a:gd name="connsiteX0" fmla="*/ 543464 w 1086928"/>
              <a:gd name="connsiteY0" fmla="*/ 0 h 1000664"/>
              <a:gd name="connsiteX1" fmla="*/ 0 w 1086928"/>
              <a:gd name="connsiteY1" fmla="*/ 276045 h 1000664"/>
              <a:gd name="connsiteX2" fmla="*/ 0 w 1086928"/>
              <a:gd name="connsiteY2" fmla="*/ 862641 h 1000664"/>
              <a:gd name="connsiteX3" fmla="*/ 362309 w 1086928"/>
              <a:gd name="connsiteY3" fmla="*/ 974784 h 1000664"/>
              <a:gd name="connsiteX4" fmla="*/ 923026 w 1086928"/>
              <a:gd name="connsiteY4" fmla="*/ 1000664 h 1000664"/>
              <a:gd name="connsiteX5" fmla="*/ 974785 w 1086928"/>
              <a:gd name="connsiteY5" fmla="*/ 793630 h 1000664"/>
              <a:gd name="connsiteX6" fmla="*/ 1017917 w 1086928"/>
              <a:gd name="connsiteY6" fmla="*/ 621101 h 1000664"/>
              <a:gd name="connsiteX7" fmla="*/ 1086928 w 1086928"/>
              <a:gd name="connsiteY7" fmla="*/ 439947 h 1000664"/>
              <a:gd name="connsiteX8" fmla="*/ 1069675 w 1086928"/>
              <a:gd name="connsiteY8" fmla="*/ 224286 h 1000664"/>
              <a:gd name="connsiteX9" fmla="*/ 974785 w 1086928"/>
              <a:gd name="connsiteY9" fmla="*/ 181154 h 1000664"/>
              <a:gd name="connsiteX10" fmla="*/ 491706 w 1086928"/>
              <a:gd name="connsiteY10" fmla="*/ 189781 h 1000664"/>
              <a:gd name="connsiteX11" fmla="*/ 543464 w 1086928"/>
              <a:gd name="connsiteY11" fmla="*/ 0 h 1000664"/>
              <a:gd name="connsiteX0" fmla="*/ 543464 w 1086928"/>
              <a:gd name="connsiteY0" fmla="*/ 0 h 1000664"/>
              <a:gd name="connsiteX1" fmla="*/ 0 w 1086928"/>
              <a:gd name="connsiteY1" fmla="*/ 276045 h 1000664"/>
              <a:gd name="connsiteX2" fmla="*/ 0 w 1086928"/>
              <a:gd name="connsiteY2" fmla="*/ 862641 h 1000664"/>
              <a:gd name="connsiteX3" fmla="*/ 362309 w 1086928"/>
              <a:gd name="connsiteY3" fmla="*/ 974784 h 1000664"/>
              <a:gd name="connsiteX4" fmla="*/ 923026 w 1086928"/>
              <a:gd name="connsiteY4" fmla="*/ 1000664 h 1000664"/>
              <a:gd name="connsiteX5" fmla="*/ 974785 w 1086928"/>
              <a:gd name="connsiteY5" fmla="*/ 793630 h 1000664"/>
              <a:gd name="connsiteX6" fmla="*/ 1017917 w 1086928"/>
              <a:gd name="connsiteY6" fmla="*/ 621101 h 1000664"/>
              <a:gd name="connsiteX7" fmla="*/ 1086928 w 1086928"/>
              <a:gd name="connsiteY7" fmla="*/ 439947 h 1000664"/>
              <a:gd name="connsiteX8" fmla="*/ 1069675 w 1086928"/>
              <a:gd name="connsiteY8" fmla="*/ 224286 h 1000664"/>
              <a:gd name="connsiteX9" fmla="*/ 974785 w 1086928"/>
              <a:gd name="connsiteY9" fmla="*/ 181154 h 1000664"/>
              <a:gd name="connsiteX10" fmla="*/ 491706 w 1086928"/>
              <a:gd name="connsiteY10" fmla="*/ 189781 h 1000664"/>
              <a:gd name="connsiteX11" fmla="*/ 543464 w 1086928"/>
              <a:gd name="connsiteY11" fmla="*/ 0 h 1000664"/>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992037"/>
              <a:gd name="connsiteX1" fmla="*/ 0 w 1086928"/>
              <a:gd name="connsiteY1" fmla="*/ 267418 h 992037"/>
              <a:gd name="connsiteX2" fmla="*/ 0 w 1086928"/>
              <a:gd name="connsiteY2" fmla="*/ 854014 h 992037"/>
              <a:gd name="connsiteX3" fmla="*/ 362309 w 1086928"/>
              <a:gd name="connsiteY3" fmla="*/ 966157 h 992037"/>
              <a:gd name="connsiteX4" fmla="*/ 923026 w 1086928"/>
              <a:gd name="connsiteY4" fmla="*/ 992037 h 992037"/>
              <a:gd name="connsiteX5" fmla="*/ 974785 w 1086928"/>
              <a:gd name="connsiteY5" fmla="*/ 785003 h 992037"/>
              <a:gd name="connsiteX6" fmla="*/ 1017917 w 1086928"/>
              <a:gd name="connsiteY6" fmla="*/ 612474 h 992037"/>
              <a:gd name="connsiteX7" fmla="*/ 1086928 w 1086928"/>
              <a:gd name="connsiteY7" fmla="*/ 431320 h 992037"/>
              <a:gd name="connsiteX8" fmla="*/ 1069675 w 1086928"/>
              <a:gd name="connsiteY8" fmla="*/ 215659 h 992037"/>
              <a:gd name="connsiteX9" fmla="*/ 974785 w 1086928"/>
              <a:gd name="connsiteY9" fmla="*/ 172527 h 992037"/>
              <a:gd name="connsiteX10" fmla="*/ 491706 w 1086928"/>
              <a:gd name="connsiteY10" fmla="*/ 181154 h 992037"/>
              <a:gd name="connsiteX11" fmla="*/ 595223 w 1086928"/>
              <a:gd name="connsiteY11" fmla="*/ 0 h 992037"/>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1006555"/>
              <a:gd name="connsiteX1" fmla="*/ 0 w 1086928"/>
              <a:gd name="connsiteY1" fmla="*/ 267418 h 1006555"/>
              <a:gd name="connsiteX2" fmla="*/ 0 w 1086928"/>
              <a:gd name="connsiteY2" fmla="*/ 854014 h 1006555"/>
              <a:gd name="connsiteX3" fmla="*/ 362309 w 1086928"/>
              <a:gd name="connsiteY3" fmla="*/ 966157 h 1006555"/>
              <a:gd name="connsiteX4" fmla="*/ 923026 w 1086928"/>
              <a:gd name="connsiteY4" fmla="*/ 992037 h 1006555"/>
              <a:gd name="connsiteX5" fmla="*/ 974785 w 1086928"/>
              <a:gd name="connsiteY5" fmla="*/ 785003 h 1006555"/>
              <a:gd name="connsiteX6" fmla="*/ 1017917 w 1086928"/>
              <a:gd name="connsiteY6" fmla="*/ 612474 h 1006555"/>
              <a:gd name="connsiteX7" fmla="*/ 1086928 w 1086928"/>
              <a:gd name="connsiteY7" fmla="*/ 431320 h 1006555"/>
              <a:gd name="connsiteX8" fmla="*/ 1069675 w 1086928"/>
              <a:gd name="connsiteY8" fmla="*/ 215659 h 1006555"/>
              <a:gd name="connsiteX9" fmla="*/ 974785 w 1086928"/>
              <a:gd name="connsiteY9" fmla="*/ 172527 h 1006555"/>
              <a:gd name="connsiteX10" fmla="*/ 491706 w 1086928"/>
              <a:gd name="connsiteY10" fmla="*/ 181154 h 1006555"/>
              <a:gd name="connsiteX11" fmla="*/ 595223 w 1086928"/>
              <a:gd name="connsiteY11" fmla="*/ 0 h 1006555"/>
              <a:gd name="connsiteX0" fmla="*/ 595223 w 1086928"/>
              <a:gd name="connsiteY0" fmla="*/ 0 h 980502"/>
              <a:gd name="connsiteX1" fmla="*/ 0 w 1086928"/>
              <a:gd name="connsiteY1" fmla="*/ 267418 h 980502"/>
              <a:gd name="connsiteX2" fmla="*/ 0 w 1086928"/>
              <a:gd name="connsiteY2" fmla="*/ 854014 h 980502"/>
              <a:gd name="connsiteX3" fmla="*/ 362309 w 1086928"/>
              <a:gd name="connsiteY3" fmla="*/ 966157 h 980502"/>
              <a:gd name="connsiteX4" fmla="*/ 934932 w 1086928"/>
              <a:gd name="connsiteY4" fmla="*/ 946794 h 980502"/>
              <a:gd name="connsiteX5" fmla="*/ 974785 w 1086928"/>
              <a:gd name="connsiteY5" fmla="*/ 785003 h 980502"/>
              <a:gd name="connsiteX6" fmla="*/ 1017917 w 1086928"/>
              <a:gd name="connsiteY6" fmla="*/ 612474 h 980502"/>
              <a:gd name="connsiteX7" fmla="*/ 1086928 w 1086928"/>
              <a:gd name="connsiteY7" fmla="*/ 431320 h 980502"/>
              <a:gd name="connsiteX8" fmla="*/ 1069675 w 1086928"/>
              <a:gd name="connsiteY8" fmla="*/ 215659 h 980502"/>
              <a:gd name="connsiteX9" fmla="*/ 974785 w 1086928"/>
              <a:gd name="connsiteY9" fmla="*/ 172527 h 980502"/>
              <a:gd name="connsiteX10" fmla="*/ 491706 w 1086928"/>
              <a:gd name="connsiteY10" fmla="*/ 181154 h 980502"/>
              <a:gd name="connsiteX11" fmla="*/ 595223 w 1086928"/>
              <a:gd name="connsiteY11" fmla="*/ 0 h 980502"/>
              <a:gd name="connsiteX0" fmla="*/ 595223 w 1086928"/>
              <a:gd name="connsiteY0" fmla="*/ 0 h 1010346"/>
              <a:gd name="connsiteX1" fmla="*/ 0 w 1086928"/>
              <a:gd name="connsiteY1" fmla="*/ 267418 h 1010346"/>
              <a:gd name="connsiteX2" fmla="*/ 0 w 1086928"/>
              <a:gd name="connsiteY2" fmla="*/ 854014 h 1010346"/>
              <a:gd name="connsiteX3" fmla="*/ 362309 w 1086928"/>
              <a:gd name="connsiteY3" fmla="*/ 966157 h 1010346"/>
              <a:gd name="connsiteX4" fmla="*/ 925407 w 1086928"/>
              <a:gd name="connsiteY4" fmla="*/ 996801 h 1010346"/>
              <a:gd name="connsiteX5" fmla="*/ 974785 w 1086928"/>
              <a:gd name="connsiteY5" fmla="*/ 785003 h 1010346"/>
              <a:gd name="connsiteX6" fmla="*/ 1017917 w 1086928"/>
              <a:gd name="connsiteY6" fmla="*/ 612474 h 1010346"/>
              <a:gd name="connsiteX7" fmla="*/ 1086928 w 1086928"/>
              <a:gd name="connsiteY7" fmla="*/ 431320 h 1010346"/>
              <a:gd name="connsiteX8" fmla="*/ 1069675 w 1086928"/>
              <a:gd name="connsiteY8" fmla="*/ 215659 h 1010346"/>
              <a:gd name="connsiteX9" fmla="*/ 974785 w 1086928"/>
              <a:gd name="connsiteY9" fmla="*/ 172527 h 1010346"/>
              <a:gd name="connsiteX10" fmla="*/ 491706 w 1086928"/>
              <a:gd name="connsiteY10" fmla="*/ 181154 h 1010346"/>
              <a:gd name="connsiteX11" fmla="*/ 595223 w 1086928"/>
              <a:gd name="connsiteY11" fmla="*/ 0 h 1010346"/>
              <a:gd name="connsiteX0" fmla="*/ 595223 w 1086928"/>
              <a:gd name="connsiteY0" fmla="*/ 0 h 1010346"/>
              <a:gd name="connsiteX1" fmla="*/ 0 w 1086928"/>
              <a:gd name="connsiteY1" fmla="*/ 267418 h 1010346"/>
              <a:gd name="connsiteX2" fmla="*/ 0 w 1086928"/>
              <a:gd name="connsiteY2" fmla="*/ 854014 h 1010346"/>
              <a:gd name="connsiteX3" fmla="*/ 362309 w 1086928"/>
              <a:gd name="connsiteY3" fmla="*/ 966157 h 1010346"/>
              <a:gd name="connsiteX4" fmla="*/ 925407 w 1086928"/>
              <a:gd name="connsiteY4" fmla="*/ 996801 h 1010346"/>
              <a:gd name="connsiteX5" fmla="*/ 974785 w 1086928"/>
              <a:gd name="connsiteY5" fmla="*/ 785003 h 1010346"/>
              <a:gd name="connsiteX6" fmla="*/ 1017917 w 1086928"/>
              <a:gd name="connsiteY6" fmla="*/ 612474 h 1010346"/>
              <a:gd name="connsiteX7" fmla="*/ 1086928 w 1086928"/>
              <a:gd name="connsiteY7" fmla="*/ 431320 h 1010346"/>
              <a:gd name="connsiteX8" fmla="*/ 1069675 w 1086928"/>
              <a:gd name="connsiteY8" fmla="*/ 215659 h 1010346"/>
              <a:gd name="connsiteX9" fmla="*/ 974785 w 1086928"/>
              <a:gd name="connsiteY9" fmla="*/ 172527 h 1010346"/>
              <a:gd name="connsiteX10" fmla="*/ 491706 w 1086928"/>
              <a:gd name="connsiteY10" fmla="*/ 181154 h 1010346"/>
              <a:gd name="connsiteX11" fmla="*/ 595223 w 1086928"/>
              <a:gd name="connsiteY11" fmla="*/ 0 h 1010346"/>
              <a:gd name="connsiteX0" fmla="*/ 595223 w 1086928"/>
              <a:gd name="connsiteY0" fmla="*/ 0 h 1010346"/>
              <a:gd name="connsiteX1" fmla="*/ 0 w 1086928"/>
              <a:gd name="connsiteY1" fmla="*/ 267418 h 1010346"/>
              <a:gd name="connsiteX2" fmla="*/ 0 w 1086928"/>
              <a:gd name="connsiteY2" fmla="*/ 854014 h 1010346"/>
              <a:gd name="connsiteX3" fmla="*/ 362309 w 1086928"/>
              <a:gd name="connsiteY3" fmla="*/ 966157 h 1010346"/>
              <a:gd name="connsiteX4" fmla="*/ 925407 w 1086928"/>
              <a:gd name="connsiteY4" fmla="*/ 996801 h 1010346"/>
              <a:gd name="connsiteX5" fmla="*/ 981929 w 1086928"/>
              <a:gd name="connsiteY5" fmla="*/ 820721 h 1010346"/>
              <a:gd name="connsiteX6" fmla="*/ 1017917 w 1086928"/>
              <a:gd name="connsiteY6" fmla="*/ 612474 h 1010346"/>
              <a:gd name="connsiteX7" fmla="*/ 1086928 w 1086928"/>
              <a:gd name="connsiteY7" fmla="*/ 431320 h 1010346"/>
              <a:gd name="connsiteX8" fmla="*/ 1069675 w 1086928"/>
              <a:gd name="connsiteY8" fmla="*/ 215659 h 1010346"/>
              <a:gd name="connsiteX9" fmla="*/ 974785 w 1086928"/>
              <a:gd name="connsiteY9" fmla="*/ 172527 h 1010346"/>
              <a:gd name="connsiteX10" fmla="*/ 491706 w 1086928"/>
              <a:gd name="connsiteY10" fmla="*/ 181154 h 1010346"/>
              <a:gd name="connsiteX11" fmla="*/ 595223 w 1086928"/>
              <a:gd name="connsiteY11" fmla="*/ 0 h 1010346"/>
              <a:gd name="connsiteX0" fmla="*/ 925407 w 1086928"/>
              <a:gd name="connsiteY0" fmla="*/ 996801 h 1088241"/>
              <a:gd name="connsiteX1" fmla="*/ 981929 w 1086928"/>
              <a:gd name="connsiteY1" fmla="*/ 820721 h 1088241"/>
              <a:gd name="connsiteX2" fmla="*/ 1017917 w 1086928"/>
              <a:gd name="connsiteY2" fmla="*/ 612474 h 1088241"/>
              <a:gd name="connsiteX3" fmla="*/ 1086928 w 1086928"/>
              <a:gd name="connsiteY3" fmla="*/ 431320 h 1088241"/>
              <a:gd name="connsiteX4" fmla="*/ 1069675 w 1086928"/>
              <a:gd name="connsiteY4" fmla="*/ 215659 h 1088241"/>
              <a:gd name="connsiteX5" fmla="*/ 974785 w 1086928"/>
              <a:gd name="connsiteY5" fmla="*/ 172527 h 1088241"/>
              <a:gd name="connsiteX6" fmla="*/ 491706 w 1086928"/>
              <a:gd name="connsiteY6" fmla="*/ 181154 h 1088241"/>
              <a:gd name="connsiteX7" fmla="*/ 595223 w 1086928"/>
              <a:gd name="connsiteY7" fmla="*/ 0 h 1088241"/>
              <a:gd name="connsiteX8" fmla="*/ 0 w 1086928"/>
              <a:gd name="connsiteY8" fmla="*/ 267418 h 1088241"/>
              <a:gd name="connsiteX9" fmla="*/ 0 w 1086928"/>
              <a:gd name="connsiteY9" fmla="*/ 854014 h 1088241"/>
              <a:gd name="connsiteX10" fmla="*/ 362309 w 1086928"/>
              <a:gd name="connsiteY10" fmla="*/ 966157 h 1088241"/>
              <a:gd name="connsiteX11" fmla="*/ 1016847 w 1086928"/>
              <a:gd name="connsiteY11" fmla="*/ 1088241 h 1088241"/>
              <a:gd name="connsiteX0" fmla="*/ 925407 w 1086928"/>
              <a:gd name="connsiteY0" fmla="*/ 996801 h 1088241"/>
              <a:gd name="connsiteX1" fmla="*/ 981929 w 1086928"/>
              <a:gd name="connsiteY1" fmla="*/ 820721 h 1088241"/>
              <a:gd name="connsiteX2" fmla="*/ 1017917 w 1086928"/>
              <a:gd name="connsiteY2" fmla="*/ 612474 h 1088241"/>
              <a:gd name="connsiteX3" fmla="*/ 1086928 w 1086928"/>
              <a:gd name="connsiteY3" fmla="*/ 431320 h 1088241"/>
              <a:gd name="connsiteX4" fmla="*/ 1069675 w 1086928"/>
              <a:gd name="connsiteY4" fmla="*/ 215659 h 1088241"/>
              <a:gd name="connsiteX5" fmla="*/ 974785 w 1086928"/>
              <a:gd name="connsiteY5" fmla="*/ 172527 h 1088241"/>
              <a:gd name="connsiteX6" fmla="*/ 491706 w 1086928"/>
              <a:gd name="connsiteY6" fmla="*/ 181154 h 1088241"/>
              <a:gd name="connsiteX7" fmla="*/ 595223 w 1086928"/>
              <a:gd name="connsiteY7" fmla="*/ 0 h 1088241"/>
              <a:gd name="connsiteX8" fmla="*/ 0 w 1086928"/>
              <a:gd name="connsiteY8" fmla="*/ 267418 h 1088241"/>
              <a:gd name="connsiteX9" fmla="*/ 0 w 1086928"/>
              <a:gd name="connsiteY9" fmla="*/ 854014 h 1088241"/>
              <a:gd name="connsiteX10" fmla="*/ 362309 w 1086928"/>
              <a:gd name="connsiteY10" fmla="*/ 966157 h 1088241"/>
              <a:gd name="connsiteX11" fmla="*/ 1016847 w 1086928"/>
              <a:gd name="connsiteY11" fmla="*/ 1088241 h 108824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0" fmla="*/ 925407 w 1086928"/>
              <a:gd name="connsiteY0" fmla="*/ 996801 h 996801"/>
              <a:gd name="connsiteX1" fmla="*/ 981929 w 1086928"/>
              <a:gd name="connsiteY1" fmla="*/ 820721 h 996801"/>
              <a:gd name="connsiteX2" fmla="*/ 1017917 w 1086928"/>
              <a:gd name="connsiteY2" fmla="*/ 612474 h 996801"/>
              <a:gd name="connsiteX3" fmla="*/ 1086928 w 1086928"/>
              <a:gd name="connsiteY3" fmla="*/ 431320 h 996801"/>
              <a:gd name="connsiteX4" fmla="*/ 1069675 w 1086928"/>
              <a:gd name="connsiteY4" fmla="*/ 215659 h 996801"/>
              <a:gd name="connsiteX5" fmla="*/ 974785 w 1086928"/>
              <a:gd name="connsiteY5" fmla="*/ 172527 h 996801"/>
              <a:gd name="connsiteX6" fmla="*/ 491706 w 1086928"/>
              <a:gd name="connsiteY6" fmla="*/ 181154 h 996801"/>
              <a:gd name="connsiteX7" fmla="*/ 595223 w 1086928"/>
              <a:gd name="connsiteY7" fmla="*/ 0 h 996801"/>
              <a:gd name="connsiteX8" fmla="*/ 0 w 1086928"/>
              <a:gd name="connsiteY8" fmla="*/ 267418 h 996801"/>
              <a:gd name="connsiteX9" fmla="*/ 0 w 1086928"/>
              <a:gd name="connsiteY9" fmla="*/ 854014 h 996801"/>
              <a:gd name="connsiteX10" fmla="*/ 362309 w 1086928"/>
              <a:gd name="connsiteY10" fmla="*/ 966157 h 996801"/>
              <a:gd name="connsiteX11" fmla="*/ 925407 w 1086928"/>
              <a:gd name="connsiteY11" fmla="*/ 996801 h 996801"/>
              <a:gd name="connsiteX0" fmla="*/ 925407 w 1086928"/>
              <a:gd name="connsiteY0" fmla="*/ 996801 h 1038224"/>
              <a:gd name="connsiteX1" fmla="*/ 981929 w 1086928"/>
              <a:gd name="connsiteY1" fmla="*/ 820721 h 1038224"/>
              <a:gd name="connsiteX2" fmla="*/ 1017917 w 1086928"/>
              <a:gd name="connsiteY2" fmla="*/ 612474 h 1038224"/>
              <a:gd name="connsiteX3" fmla="*/ 1086928 w 1086928"/>
              <a:gd name="connsiteY3" fmla="*/ 431320 h 1038224"/>
              <a:gd name="connsiteX4" fmla="*/ 1069675 w 1086928"/>
              <a:gd name="connsiteY4" fmla="*/ 215659 h 1038224"/>
              <a:gd name="connsiteX5" fmla="*/ 974785 w 1086928"/>
              <a:gd name="connsiteY5" fmla="*/ 172527 h 1038224"/>
              <a:gd name="connsiteX6" fmla="*/ 491706 w 1086928"/>
              <a:gd name="connsiteY6" fmla="*/ 181154 h 1038224"/>
              <a:gd name="connsiteX7" fmla="*/ 595223 w 1086928"/>
              <a:gd name="connsiteY7" fmla="*/ 0 h 1038224"/>
              <a:gd name="connsiteX8" fmla="*/ 0 w 1086928"/>
              <a:gd name="connsiteY8" fmla="*/ 267418 h 1038224"/>
              <a:gd name="connsiteX9" fmla="*/ 0 w 1086928"/>
              <a:gd name="connsiteY9" fmla="*/ 854014 h 1038224"/>
              <a:gd name="connsiteX10" fmla="*/ 362309 w 1086928"/>
              <a:gd name="connsiteY10" fmla="*/ 966157 h 1038224"/>
              <a:gd name="connsiteX11" fmla="*/ 743220 w 1086928"/>
              <a:gd name="connsiteY11" fmla="*/ 1038224 h 1038224"/>
              <a:gd name="connsiteX12" fmla="*/ 925407 w 1086928"/>
              <a:gd name="connsiteY12" fmla="*/ 996801 h 1038224"/>
              <a:gd name="connsiteX0" fmla="*/ 925407 w 1086928"/>
              <a:gd name="connsiteY0" fmla="*/ 996801 h 1038224"/>
              <a:gd name="connsiteX1" fmla="*/ 981929 w 1086928"/>
              <a:gd name="connsiteY1" fmla="*/ 820721 h 1038224"/>
              <a:gd name="connsiteX2" fmla="*/ 1017917 w 1086928"/>
              <a:gd name="connsiteY2" fmla="*/ 612474 h 1038224"/>
              <a:gd name="connsiteX3" fmla="*/ 1086928 w 1086928"/>
              <a:gd name="connsiteY3" fmla="*/ 431320 h 1038224"/>
              <a:gd name="connsiteX4" fmla="*/ 1069675 w 1086928"/>
              <a:gd name="connsiteY4" fmla="*/ 215659 h 1038224"/>
              <a:gd name="connsiteX5" fmla="*/ 974785 w 1086928"/>
              <a:gd name="connsiteY5" fmla="*/ 172527 h 1038224"/>
              <a:gd name="connsiteX6" fmla="*/ 491706 w 1086928"/>
              <a:gd name="connsiteY6" fmla="*/ 181154 h 1038224"/>
              <a:gd name="connsiteX7" fmla="*/ 595223 w 1086928"/>
              <a:gd name="connsiteY7" fmla="*/ 0 h 1038224"/>
              <a:gd name="connsiteX8" fmla="*/ 0 w 1086928"/>
              <a:gd name="connsiteY8" fmla="*/ 267418 h 1038224"/>
              <a:gd name="connsiteX9" fmla="*/ 0 w 1086928"/>
              <a:gd name="connsiteY9" fmla="*/ 854014 h 1038224"/>
              <a:gd name="connsiteX10" fmla="*/ 362309 w 1086928"/>
              <a:gd name="connsiteY10" fmla="*/ 966157 h 1038224"/>
              <a:gd name="connsiteX11" fmla="*/ 743220 w 1086928"/>
              <a:gd name="connsiteY11" fmla="*/ 1038224 h 1038224"/>
              <a:gd name="connsiteX12" fmla="*/ 925407 w 1086928"/>
              <a:gd name="connsiteY12" fmla="*/ 996801 h 1038224"/>
              <a:gd name="connsiteX0" fmla="*/ 925407 w 1086928"/>
              <a:gd name="connsiteY0" fmla="*/ 996801 h 1005589"/>
              <a:gd name="connsiteX1" fmla="*/ 981929 w 1086928"/>
              <a:gd name="connsiteY1" fmla="*/ 820721 h 1005589"/>
              <a:gd name="connsiteX2" fmla="*/ 1017917 w 1086928"/>
              <a:gd name="connsiteY2" fmla="*/ 612474 h 1005589"/>
              <a:gd name="connsiteX3" fmla="*/ 1086928 w 1086928"/>
              <a:gd name="connsiteY3" fmla="*/ 431320 h 1005589"/>
              <a:gd name="connsiteX4" fmla="*/ 1069675 w 1086928"/>
              <a:gd name="connsiteY4" fmla="*/ 215659 h 1005589"/>
              <a:gd name="connsiteX5" fmla="*/ 974785 w 1086928"/>
              <a:gd name="connsiteY5" fmla="*/ 172527 h 1005589"/>
              <a:gd name="connsiteX6" fmla="*/ 491706 w 1086928"/>
              <a:gd name="connsiteY6" fmla="*/ 181154 h 1005589"/>
              <a:gd name="connsiteX7" fmla="*/ 595223 w 1086928"/>
              <a:gd name="connsiteY7" fmla="*/ 0 h 1005589"/>
              <a:gd name="connsiteX8" fmla="*/ 0 w 1086928"/>
              <a:gd name="connsiteY8" fmla="*/ 267418 h 1005589"/>
              <a:gd name="connsiteX9" fmla="*/ 0 w 1086928"/>
              <a:gd name="connsiteY9" fmla="*/ 854014 h 1005589"/>
              <a:gd name="connsiteX10" fmla="*/ 362309 w 1086928"/>
              <a:gd name="connsiteY10" fmla="*/ 966157 h 1005589"/>
              <a:gd name="connsiteX11" fmla="*/ 925407 w 1086928"/>
              <a:gd name="connsiteY11" fmla="*/ 996801 h 1005589"/>
              <a:gd name="connsiteX0" fmla="*/ 925407 w 1086928"/>
              <a:gd name="connsiteY0" fmla="*/ 996801 h 1013821"/>
              <a:gd name="connsiteX1" fmla="*/ 981929 w 1086928"/>
              <a:gd name="connsiteY1" fmla="*/ 820721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25407 w 1086928"/>
              <a:gd name="connsiteY0" fmla="*/ 996801 h 1013821"/>
              <a:gd name="connsiteX1" fmla="*/ 981929 w 1086928"/>
              <a:gd name="connsiteY1" fmla="*/ 820721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25407 w 1086928"/>
              <a:gd name="connsiteY0" fmla="*/ 996801 h 1013821"/>
              <a:gd name="connsiteX1" fmla="*/ 991454 w 1086928"/>
              <a:gd name="connsiteY1" fmla="*/ 823103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25407 w 1086928"/>
              <a:gd name="connsiteY0" fmla="*/ 996801 h 1013821"/>
              <a:gd name="connsiteX1" fmla="*/ 991454 w 1086928"/>
              <a:gd name="connsiteY1" fmla="*/ 823103 h 1013821"/>
              <a:gd name="connsiteX2" fmla="*/ 1017917 w 1086928"/>
              <a:gd name="connsiteY2" fmla="*/ 612474 h 1013821"/>
              <a:gd name="connsiteX3" fmla="*/ 1086928 w 1086928"/>
              <a:gd name="connsiteY3" fmla="*/ 431320 h 1013821"/>
              <a:gd name="connsiteX4" fmla="*/ 1069675 w 1086928"/>
              <a:gd name="connsiteY4" fmla="*/ 215659 h 1013821"/>
              <a:gd name="connsiteX5" fmla="*/ 974785 w 1086928"/>
              <a:gd name="connsiteY5" fmla="*/ 172527 h 1013821"/>
              <a:gd name="connsiteX6" fmla="*/ 491706 w 1086928"/>
              <a:gd name="connsiteY6" fmla="*/ 181154 h 1013821"/>
              <a:gd name="connsiteX7" fmla="*/ 595223 w 1086928"/>
              <a:gd name="connsiteY7" fmla="*/ 0 h 1013821"/>
              <a:gd name="connsiteX8" fmla="*/ 0 w 1086928"/>
              <a:gd name="connsiteY8" fmla="*/ 267418 h 1013821"/>
              <a:gd name="connsiteX9" fmla="*/ 0 w 1086928"/>
              <a:gd name="connsiteY9" fmla="*/ 854014 h 1013821"/>
              <a:gd name="connsiteX10" fmla="*/ 362309 w 1086928"/>
              <a:gd name="connsiteY10" fmla="*/ 966157 h 1013821"/>
              <a:gd name="connsiteX11" fmla="*/ 925407 w 1086928"/>
              <a:gd name="connsiteY11" fmla="*/ 996801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12" fmla="*/ 991454 w 1086928"/>
              <a:gd name="connsiteY12"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1082894 w 1086928"/>
              <a:gd name="connsiteY11" fmla="*/ 914543 h 1013821"/>
              <a:gd name="connsiteX12" fmla="*/ 991454 w 1086928"/>
              <a:gd name="connsiteY12"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91454 w 1086928"/>
              <a:gd name="connsiteY11"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91454 w 1086928"/>
              <a:gd name="connsiteY11" fmla="*/ 823103 h 1013821"/>
              <a:gd name="connsiteX0" fmla="*/ 991454 w 1086928"/>
              <a:gd name="connsiteY0" fmla="*/ 823103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91454 w 1086928"/>
              <a:gd name="connsiteY11" fmla="*/ 823103 h 1013821"/>
              <a:gd name="connsiteX0" fmla="*/ 977167 w 1086928"/>
              <a:gd name="connsiteY0" fmla="*/ 825484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17917 w 1086928"/>
              <a:gd name="connsiteY1" fmla="*/ 612474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88488 w 1086928"/>
              <a:gd name="connsiteY11" fmla="*/ 833437 h 1013821"/>
              <a:gd name="connsiteX12" fmla="*/ 977167 w 1086928"/>
              <a:gd name="connsiteY12"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88488 w 1086928"/>
              <a:gd name="connsiteY11" fmla="*/ 833437 h 1013821"/>
              <a:gd name="connsiteX12" fmla="*/ 977167 w 1086928"/>
              <a:gd name="connsiteY12"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88488 w 1086928"/>
              <a:gd name="connsiteY11" fmla="*/ 833437 h 1013821"/>
              <a:gd name="connsiteX12" fmla="*/ 977167 w 1086928"/>
              <a:gd name="connsiteY12"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34586 w 1086928"/>
              <a:gd name="connsiteY1" fmla="*/ 633905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27442 w 1086928"/>
              <a:gd name="connsiteY1" fmla="*/ 638668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86928"/>
              <a:gd name="connsiteY0" fmla="*/ 825484 h 1013821"/>
              <a:gd name="connsiteX1" fmla="*/ 1027442 w 1086928"/>
              <a:gd name="connsiteY1" fmla="*/ 638668 h 1013821"/>
              <a:gd name="connsiteX2" fmla="*/ 1086928 w 1086928"/>
              <a:gd name="connsiteY2" fmla="*/ 431320 h 1013821"/>
              <a:gd name="connsiteX3" fmla="*/ 1069675 w 1086928"/>
              <a:gd name="connsiteY3" fmla="*/ 215659 h 1013821"/>
              <a:gd name="connsiteX4" fmla="*/ 974785 w 1086928"/>
              <a:gd name="connsiteY4" fmla="*/ 172527 h 1013821"/>
              <a:gd name="connsiteX5" fmla="*/ 491706 w 1086928"/>
              <a:gd name="connsiteY5" fmla="*/ 181154 h 1013821"/>
              <a:gd name="connsiteX6" fmla="*/ 595223 w 1086928"/>
              <a:gd name="connsiteY6" fmla="*/ 0 h 1013821"/>
              <a:gd name="connsiteX7" fmla="*/ 0 w 1086928"/>
              <a:gd name="connsiteY7" fmla="*/ 267418 h 1013821"/>
              <a:gd name="connsiteX8" fmla="*/ 0 w 1086928"/>
              <a:gd name="connsiteY8" fmla="*/ 854014 h 1013821"/>
              <a:gd name="connsiteX9" fmla="*/ 362309 w 1086928"/>
              <a:gd name="connsiteY9" fmla="*/ 966157 h 1013821"/>
              <a:gd name="connsiteX10" fmla="*/ 925407 w 1086928"/>
              <a:gd name="connsiteY10" fmla="*/ 996801 h 1013821"/>
              <a:gd name="connsiteX11" fmla="*/ 977167 w 1086928"/>
              <a:gd name="connsiteY11" fmla="*/ 825484 h 1013821"/>
              <a:gd name="connsiteX0" fmla="*/ 977167 w 1069675"/>
              <a:gd name="connsiteY0" fmla="*/ 825484 h 1013821"/>
              <a:gd name="connsiteX1" fmla="*/ 1027442 w 1069675"/>
              <a:gd name="connsiteY1" fmla="*/ 638668 h 1013821"/>
              <a:gd name="connsiteX2" fmla="*/ 1051209 w 1069675"/>
              <a:gd name="connsiteY2" fmla="*/ 447988 h 1013821"/>
              <a:gd name="connsiteX3" fmla="*/ 1069675 w 1069675"/>
              <a:gd name="connsiteY3" fmla="*/ 215659 h 1013821"/>
              <a:gd name="connsiteX4" fmla="*/ 974785 w 1069675"/>
              <a:gd name="connsiteY4" fmla="*/ 172527 h 1013821"/>
              <a:gd name="connsiteX5" fmla="*/ 491706 w 1069675"/>
              <a:gd name="connsiteY5" fmla="*/ 181154 h 1013821"/>
              <a:gd name="connsiteX6" fmla="*/ 595223 w 1069675"/>
              <a:gd name="connsiteY6" fmla="*/ 0 h 1013821"/>
              <a:gd name="connsiteX7" fmla="*/ 0 w 1069675"/>
              <a:gd name="connsiteY7" fmla="*/ 267418 h 1013821"/>
              <a:gd name="connsiteX8" fmla="*/ 0 w 1069675"/>
              <a:gd name="connsiteY8" fmla="*/ 854014 h 1013821"/>
              <a:gd name="connsiteX9" fmla="*/ 362309 w 1069675"/>
              <a:gd name="connsiteY9" fmla="*/ 966157 h 1013821"/>
              <a:gd name="connsiteX10" fmla="*/ 925407 w 1069675"/>
              <a:gd name="connsiteY10" fmla="*/ 996801 h 1013821"/>
              <a:gd name="connsiteX11" fmla="*/ 977167 w 1069675"/>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69675 w 1083772"/>
              <a:gd name="connsiteY3" fmla="*/ 215659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69675 w 1083772"/>
              <a:gd name="connsiteY3" fmla="*/ 215659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69675 w 1083772"/>
              <a:gd name="connsiteY3" fmla="*/ 215659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083772"/>
              <a:gd name="connsiteY0" fmla="*/ 825484 h 1013821"/>
              <a:gd name="connsiteX1" fmla="*/ 1027442 w 1083772"/>
              <a:gd name="connsiteY1" fmla="*/ 638668 h 1013821"/>
              <a:gd name="connsiteX2" fmla="*/ 1051209 w 1083772"/>
              <a:gd name="connsiteY2" fmla="*/ 447988 h 1013821"/>
              <a:gd name="connsiteX3" fmla="*/ 1053006 w 1083772"/>
              <a:gd name="connsiteY3" fmla="*/ 182321 h 1013821"/>
              <a:gd name="connsiteX4" fmla="*/ 974785 w 1083772"/>
              <a:gd name="connsiteY4" fmla="*/ 172527 h 1013821"/>
              <a:gd name="connsiteX5" fmla="*/ 491706 w 1083772"/>
              <a:gd name="connsiteY5" fmla="*/ 181154 h 1013821"/>
              <a:gd name="connsiteX6" fmla="*/ 595223 w 1083772"/>
              <a:gd name="connsiteY6" fmla="*/ 0 h 1013821"/>
              <a:gd name="connsiteX7" fmla="*/ 0 w 1083772"/>
              <a:gd name="connsiteY7" fmla="*/ 267418 h 1013821"/>
              <a:gd name="connsiteX8" fmla="*/ 0 w 1083772"/>
              <a:gd name="connsiteY8" fmla="*/ 854014 h 1013821"/>
              <a:gd name="connsiteX9" fmla="*/ 362309 w 1083772"/>
              <a:gd name="connsiteY9" fmla="*/ 966157 h 1013821"/>
              <a:gd name="connsiteX10" fmla="*/ 925407 w 1083772"/>
              <a:gd name="connsiteY10" fmla="*/ 996801 h 1013821"/>
              <a:gd name="connsiteX11" fmla="*/ 977167 w 1083772"/>
              <a:gd name="connsiteY11" fmla="*/ 825484 h 1013821"/>
              <a:gd name="connsiteX0" fmla="*/ 977167 w 1107851"/>
              <a:gd name="connsiteY0" fmla="*/ 825484 h 1013821"/>
              <a:gd name="connsiteX1" fmla="*/ 1027442 w 1107851"/>
              <a:gd name="connsiteY1" fmla="*/ 638668 h 1013821"/>
              <a:gd name="connsiteX2" fmla="*/ 1051209 w 1107851"/>
              <a:gd name="connsiteY2" fmla="*/ 447988 h 1013821"/>
              <a:gd name="connsiteX3" fmla="*/ 1053006 w 1107851"/>
              <a:gd name="connsiteY3" fmla="*/ 182321 h 1013821"/>
              <a:gd name="connsiteX4" fmla="*/ 974785 w 1107851"/>
              <a:gd name="connsiteY4" fmla="*/ 172527 h 1013821"/>
              <a:gd name="connsiteX5" fmla="*/ 491706 w 1107851"/>
              <a:gd name="connsiteY5" fmla="*/ 181154 h 1013821"/>
              <a:gd name="connsiteX6" fmla="*/ 595223 w 1107851"/>
              <a:gd name="connsiteY6" fmla="*/ 0 h 1013821"/>
              <a:gd name="connsiteX7" fmla="*/ 0 w 1107851"/>
              <a:gd name="connsiteY7" fmla="*/ 267418 h 1013821"/>
              <a:gd name="connsiteX8" fmla="*/ 0 w 1107851"/>
              <a:gd name="connsiteY8" fmla="*/ 854014 h 1013821"/>
              <a:gd name="connsiteX9" fmla="*/ 362309 w 1107851"/>
              <a:gd name="connsiteY9" fmla="*/ 966157 h 1013821"/>
              <a:gd name="connsiteX10" fmla="*/ 925407 w 1107851"/>
              <a:gd name="connsiteY10" fmla="*/ 996801 h 1013821"/>
              <a:gd name="connsiteX11" fmla="*/ 977167 w 1107851"/>
              <a:gd name="connsiteY11" fmla="*/ 825484 h 1013821"/>
              <a:gd name="connsiteX0" fmla="*/ 977167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77167 w 1109996"/>
              <a:gd name="connsiteY11" fmla="*/ 825484 h 1013821"/>
              <a:gd name="connsiteX0" fmla="*/ 977167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77167 w 1109996"/>
              <a:gd name="connsiteY11" fmla="*/ 825484 h 1013821"/>
              <a:gd name="connsiteX0" fmla="*/ 977167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77167 w 1109996"/>
              <a:gd name="connsiteY11" fmla="*/ 825484 h 1013821"/>
              <a:gd name="connsiteX0" fmla="*/ 986692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86692 w 1109996"/>
              <a:gd name="connsiteY11" fmla="*/ 825484 h 1013821"/>
              <a:gd name="connsiteX0" fmla="*/ 986692 w 1109996"/>
              <a:gd name="connsiteY0" fmla="*/ 825484 h 1013821"/>
              <a:gd name="connsiteX1" fmla="*/ 1027442 w 1109996"/>
              <a:gd name="connsiteY1" fmla="*/ 638668 h 1013821"/>
              <a:gd name="connsiteX2" fmla="*/ 1055972 w 1109996"/>
              <a:gd name="connsiteY2" fmla="*/ 407507 h 1013821"/>
              <a:gd name="connsiteX3" fmla="*/ 1053006 w 1109996"/>
              <a:gd name="connsiteY3" fmla="*/ 182321 h 1013821"/>
              <a:gd name="connsiteX4" fmla="*/ 974785 w 1109996"/>
              <a:gd name="connsiteY4" fmla="*/ 172527 h 1013821"/>
              <a:gd name="connsiteX5" fmla="*/ 491706 w 1109996"/>
              <a:gd name="connsiteY5" fmla="*/ 181154 h 1013821"/>
              <a:gd name="connsiteX6" fmla="*/ 595223 w 1109996"/>
              <a:gd name="connsiteY6" fmla="*/ 0 h 1013821"/>
              <a:gd name="connsiteX7" fmla="*/ 0 w 1109996"/>
              <a:gd name="connsiteY7" fmla="*/ 267418 h 1013821"/>
              <a:gd name="connsiteX8" fmla="*/ 0 w 1109996"/>
              <a:gd name="connsiteY8" fmla="*/ 854014 h 1013821"/>
              <a:gd name="connsiteX9" fmla="*/ 362309 w 1109996"/>
              <a:gd name="connsiteY9" fmla="*/ 966157 h 1013821"/>
              <a:gd name="connsiteX10" fmla="*/ 925407 w 1109996"/>
              <a:gd name="connsiteY10" fmla="*/ 996801 h 1013821"/>
              <a:gd name="connsiteX11" fmla="*/ 986692 w 1109996"/>
              <a:gd name="connsiteY11" fmla="*/ 825484 h 1013821"/>
              <a:gd name="connsiteX0" fmla="*/ 986692 w 1109996"/>
              <a:gd name="connsiteY0" fmla="*/ 825484 h 996152"/>
              <a:gd name="connsiteX1" fmla="*/ 1027442 w 1109996"/>
              <a:gd name="connsiteY1" fmla="*/ 638668 h 996152"/>
              <a:gd name="connsiteX2" fmla="*/ 1055972 w 1109996"/>
              <a:gd name="connsiteY2" fmla="*/ 407507 h 996152"/>
              <a:gd name="connsiteX3" fmla="*/ 1053006 w 1109996"/>
              <a:gd name="connsiteY3" fmla="*/ 182321 h 996152"/>
              <a:gd name="connsiteX4" fmla="*/ 974785 w 1109996"/>
              <a:gd name="connsiteY4" fmla="*/ 172527 h 996152"/>
              <a:gd name="connsiteX5" fmla="*/ 491706 w 1109996"/>
              <a:gd name="connsiteY5" fmla="*/ 181154 h 996152"/>
              <a:gd name="connsiteX6" fmla="*/ 595223 w 1109996"/>
              <a:gd name="connsiteY6" fmla="*/ 0 h 996152"/>
              <a:gd name="connsiteX7" fmla="*/ 0 w 1109996"/>
              <a:gd name="connsiteY7" fmla="*/ 267418 h 996152"/>
              <a:gd name="connsiteX8" fmla="*/ 0 w 1109996"/>
              <a:gd name="connsiteY8" fmla="*/ 854014 h 996152"/>
              <a:gd name="connsiteX9" fmla="*/ 362309 w 1109996"/>
              <a:gd name="connsiteY9" fmla="*/ 966157 h 996152"/>
              <a:gd name="connsiteX10" fmla="*/ 880164 w 1109996"/>
              <a:gd name="connsiteY10" fmla="*/ 972989 h 996152"/>
              <a:gd name="connsiteX11" fmla="*/ 986692 w 1109996"/>
              <a:gd name="connsiteY11" fmla="*/ 825484 h 996152"/>
              <a:gd name="connsiteX0" fmla="*/ 986692 w 1109996"/>
              <a:gd name="connsiteY0" fmla="*/ 825484 h 996152"/>
              <a:gd name="connsiteX1" fmla="*/ 1027442 w 1109996"/>
              <a:gd name="connsiteY1" fmla="*/ 638668 h 996152"/>
              <a:gd name="connsiteX2" fmla="*/ 1055972 w 1109996"/>
              <a:gd name="connsiteY2" fmla="*/ 407507 h 996152"/>
              <a:gd name="connsiteX3" fmla="*/ 1053006 w 1109996"/>
              <a:gd name="connsiteY3" fmla="*/ 182321 h 996152"/>
              <a:gd name="connsiteX4" fmla="*/ 974785 w 1109996"/>
              <a:gd name="connsiteY4" fmla="*/ 172527 h 996152"/>
              <a:gd name="connsiteX5" fmla="*/ 491706 w 1109996"/>
              <a:gd name="connsiteY5" fmla="*/ 181154 h 996152"/>
              <a:gd name="connsiteX6" fmla="*/ 595223 w 1109996"/>
              <a:gd name="connsiteY6" fmla="*/ 0 h 996152"/>
              <a:gd name="connsiteX7" fmla="*/ 0 w 1109996"/>
              <a:gd name="connsiteY7" fmla="*/ 267418 h 996152"/>
              <a:gd name="connsiteX8" fmla="*/ 0 w 1109996"/>
              <a:gd name="connsiteY8" fmla="*/ 854014 h 996152"/>
              <a:gd name="connsiteX9" fmla="*/ 362309 w 1109996"/>
              <a:gd name="connsiteY9" fmla="*/ 966157 h 996152"/>
              <a:gd name="connsiteX10" fmla="*/ 880164 w 1109996"/>
              <a:gd name="connsiteY10" fmla="*/ 972989 h 996152"/>
              <a:gd name="connsiteX11" fmla="*/ 986692 w 1109996"/>
              <a:gd name="connsiteY11" fmla="*/ 825484 h 996152"/>
              <a:gd name="connsiteX0" fmla="*/ 986692 w 1109996"/>
              <a:gd name="connsiteY0" fmla="*/ 825484 h 986974"/>
              <a:gd name="connsiteX1" fmla="*/ 1027442 w 1109996"/>
              <a:gd name="connsiteY1" fmla="*/ 638668 h 986974"/>
              <a:gd name="connsiteX2" fmla="*/ 1055972 w 1109996"/>
              <a:gd name="connsiteY2" fmla="*/ 407507 h 986974"/>
              <a:gd name="connsiteX3" fmla="*/ 1053006 w 1109996"/>
              <a:gd name="connsiteY3" fmla="*/ 182321 h 986974"/>
              <a:gd name="connsiteX4" fmla="*/ 974785 w 1109996"/>
              <a:gd name="connsiteY4" fmla="*/ 172527 h 986974"/>
              <a:gd name="connsiteX5" fmla="*/ 491706 w 1109996"/>
              <a:gd name="connsiteY5" fmla="*/ 181154 h 986974"/>
              <a:gd name="connsiteX6" fmla="*/ 595223 w 1109996"/>
              <a:gd name="connsiteY6" fmla="*/ 0 h 986974"/>
              <a:gd name="connsiteX7" fmla="*/ 0 w 1109996"/>
              <a:gd name="connsiteY7" fmla="*/ 267418 h 986974"/>
              <a:gd name="connsiteX8" fmla="*/ 0 w 1109996"/>
              <a:gd name="connsiteY8" fmla="*/ 854014 h 986974"/>
              <a:gd name="connsiteX9" fmla="*/ 362309 w 1109996"/>
              <a:gd name="connsiteY9" fmla="*/ 966157 h 986974"/>
              <a:gd name="connsiteX10" fmla="*/ 880164 w 1109996"/>
              <a:gd name="connsiteY10" fmla="*/ 972989 h 986974"/>
              <a:gd name="connsiteX11" fmla="*/ 986692 w 1109996"/>
              <a:gd name="connsiteY11" fmla="*/ 825484 h 986974"/>
              <a:gd name="connsiteX0" fmla="*/ 986692 w 1109996"/>
              <a:gd name="connsiteY0" fmla="*/ 825484 h 986974"/>
              <a:gd name="connsiteX1" fmla="*/ 1027442 w 1109996"/>
              <a:gd name="connsiteY1" fmla="*/ 638668 h 986974"/>
              <a:gd name="connsiteX2" fmla="*/ 1055972 w 1109996"/>
              <a:gd name="connsiteY2" fmla="*/ 407507 h 986974"/>
              <a:gd name="connsiteX3" fmla="*/ 1053006 w 1109996"/>
              <a:gd name="connsiteY3" fmla="*/ 182321 h 986974"/>
              <a:gd name="connsiteX4" fmla="*/ 974785 w 1109996"/>
              <a:gd name="connsiteY4" fmla="*/ 172527 h 986974"/>
              <a:gd name="connsiteX5" fmla="*/ 491706 w 1109996"/>
              <a:gd name="connsiteY5" fmla="*/ 181154 h 986974"/>
              <a:gd name="connsiteX6" fmla="*/ 595223 w 1109996"/>
              <a:gd name="connsiteY6" fmla="*/ 0 h 986974"/>
              <a:gd name="connsiteX7" fmla="*/ 0 w 1109996"/>
              <a:gd name="connsiteY7" fmla="*/ 267418 h 986974"/>
              <a:gd name="connsiteX8" fmla="*/ 0 w 1109996"/>
              <a:gd name="connsiteY8" fmla="*/ 854014 h 986974"/>
              <a:gd name="connsiteX9" fmla="*/ 362309 w 1109996"/>
              <a:gd name="connsiteY9" fmla="*/ 966157 h 986974"/>
              <a:gd name="connsiteX10" fmla="*/ 880164 w 1109996"/>
              <a:gd name="connsiteY10" fmla="*/ 972989 h 986974"/>
              <a:gd name="connsiteX11" fmla="*/ 986692 w 1109996"/>
              <a:gd name="connsiteY11" fmla="*/ 825484 h 986974"/>
              <a:gd name="connsiteX0" fmla="*/ 986692 w 1109996"/>
              <a:gd name="connsiteY0" fmla="*/ 825484 h 986974"/>
              <a:gd name="connsiteX1" fmla="*/ 1027442 w 1109996"/>
              <a:gd name="connsiteY1" fmla="*/ 638668 h 986974"/>
              <a:gd name="connsiteX2" fmla="*/ 1055972 w 1109996"/>
              <a:gd name="connsiteY2" fmla="*/ 407507 h 986974"/>
              <a:gd name="connsiteX3" fmla="*/ 1053006 w 1109996"/>
              <a:gd name="connsiteY3" fmla="*/ 182321 h 986974"/>
              <a:gd name="connsiteX4" fmla="*/ 974785 w 1109996"/>
              <a:gd name="connsiteY4" fmla="*/ 172527 h 986974"/>
              <a:gd name="connsiteX5" fmla="*/ 491706 w 1109996"/>
              <a:gd name="connsiteY5" fmla="*/ 181154 h 986974"/>
              <a:gd name="connsiteX6" fmla="*/ 595223 w 1109996"/>
              <a:gd name="connsiteY6" fmla="*/ 0 h 986974"/>
              <a:gd name="connsiteX7" fmla="*/ 0 w 1109996"/>
              <a:gd name="connsiteY7" fmla="*/ 267418 h 986974"/>
              <a:gd name="connsiteX8" fmla="*/ 0 w 1109996"/>
              <a:gd name="connsiteY8" fmla="*/ 854014 h 986974"/>
              <a:gd name="connsiteX9" fmla="*/ 362309 w 1109996"/>
              <a:gd name="connsiteY9" fmla="*/ 966157 h 986974"/>
              <a:gd name="connsiteX10" fmla="*/ 880164 w 1109996"/>
              <a:gd name="connsiteY10" fmla="*/ 972989 h 986974"/>
              <a:gd name="connsiteX11" fmla="*/ 986692 w 1109996"/>
              <a:gd name="connsiteY11" fmla="*/ 825484 h 986974"/>
              <a:gd name="connsiteX0" fmla="*/ 986692 w 1109996"/>
              <a:gd name="connsiteY0" fmla="*/ 825484 h 995044"/>
              <a:gd name="connsiteX1" fmla="*/ 1027442 w 1109996"/>
              <a:gd name="connsiteY1" fmla="*/ 638668 h 995044"/>
              <a:gd name="connsiteX2" fmla="*/ 1055972 w 1109996"/>
              <a:gd name="connsiteY2" fmla="*/ 407507 h 995044"/>
              <a:gd name="connsiteX3" fmla="*/ 1053006 w 1109996"/>
              <a:gd name="connsiteY3" fmla="*/ 182321 h 995044"/>
              <a:gd name="connsiteX4" fmla="*/ 974785 w 1109996"/>
              <a:gd name="connsiteY4" fmla="*/ 172527 h 995044"/>
              <a:gd name="connsiteX5" fmla="*/ 491706 w 1109996"/>
              <a:gd name="connsiteY5" fmla="*/ 181154 h 995044"/>
              <a:gd name="connsiteX6" fmla="*/ 595223 w 1109996"/>
              <a:gd name="connsiteY6" fmla="*/ 0 h 995044"/>
              <a:gd name="connsiteX7" fmla="*/ 0 w 1109996"/>
              <a:gd name="connsiteY7" fmla="*/ 267418 h 995044"/>
              <a:gd name="connsiteX8" fmla="*/ 0 w 1109996"/>
              <a:gd name="connsiteY8" fmla="*/ 854014 h 995044"/>
              <a:gd name="connsiteX9" fmla="*/ 362309 w 1109996"/>
              <a:gd name="connsiteY9" fmla="*/ 966157 h 995044"/>
              <a:gd name="connsiteX10" fmla="*/ 884927 w 1109996"/>
              <a:gd name="connsiteY10" fmla="*/ 984895 h 995044"/>
              <a:gd name="connsiteX11" fmla="*/ 986692 w 1109996"/>
              <a:gd name="connsiteY11" fmla="*/ 825484 h 995044"/>
              <a:gd name="connsiteX0" fmla="*/ 986692 w 1109996"/>
              <a:gd name="connsiteY0" fmla="*/ 825484 h 995044"/>
              <a:gd name="connsiteX1" fmla="*/ 1027442 w 1109996"/>
              <a:gd name="connsiteY1" fmla="*/ 638668 h 995044"/>
              <a:gd name="connsiteX2" fmla="*/ 1055972 w 1109996"/>
              <a:gd name="connsiteY2" fmla="*/ 407507 h 995044"/>
              <a:gd name="connsiteX3" fmla="*/ 1053006 w 1109996"/>
              <a:gd name="connsiteY3" fmla="*/ 182321 h 995044"/>
              <a:gd name="connsiteX4" fmla="*/ 974785 w 1109996"/>
              <a:gd name="connsiteY4" fmla="*/ 172527 h 995044"/>
              <a:gd name="connsiteX5" fmla="*/ 491706 w 1109996"/>
              <a:gd name="connsiteY5" fmla="*/ 181154 h 995044"/>
              <a:gd name="connsiteX6" fmla="*/ 595223 w 1109996"/>
              <a:gd name="connsiteY6" fmla="*/ 0 h 995044"/>
              <a:gd name="connsiteX7" fmla="*/ 0 w 1109996"/>
              <a:gd name="connsiteY7" fmla="*/ 267418 h 995044"/>
              <a:gd name="connsiteX8" fmla="*/ 0 w 1109996"/>
              <a:gd name="connsiteY8" fmla="*/ 854014 h 995044"/>
              <a:gd name="connsiteX9" fmla="*/ 362309 w 1109996"/>
              <a:gd name="connsiteY9" fmla="*/ 966157 h 995044"/>
              <a:gd name="connsiteX10" fmla="*/ 884927 w 1109996"/>
              <a:gd name="connsiteY10" fmla="*/ 984895 h 995044"/>
              <a:gd name="connsiteX11" fmla="*/ 986692 w 1109996"/>
              <a:gd name="connsiteY11" fmla="*/ 825484 h 995044"/>
              <a:gd name="connsiteX0" fmla="*/ 986692 w 1109996"/>
              <a:gd name="connsiteY0" fmla="*/ 825484 h 988698"/>
              <a:gd name="connsiteX1" fmla="*/ 1027442 w 1109996"/>
              <a:gd name="connsiteY1" fmla="*/ 638668 h 988698"/>
              <a:gd name="connsiteX2" fmla="*/ 1055972 w 1109996"/>
              <a:gd name="connsiteY2" fmla="*/ 407507 h 988698"/>
              <a:gd name="connsiteX3" fmla="*/ 1053006 w 1109996"/>
              <a:gd name="connsiteY3" fmla="*/ 182321 h 988698"/>
              <a:gd name="connsiteX4" fmla="*/ 974785 w 1109996"/>
              <a:gd name="connsiteY4" fmla="*/ 172527 h 988698"/>
              <a:gd name="connsiteX5" fmla="*/ 491706 w 1109996"/>
              <a:gd name="connsiteY5" fmla="*/ 181154 h 988698"/>
              <a:gd name="connsiteX6" fmla="*/ 595223 w 1109996"/>
              <a:gd name="connsiteY6" fmla="*/ 0 h 988698"/>
              <a:gd name="connsiteX7" fmla="*/ 0 w 1109996"/>
              <a:gd name="connsiteY7" fmla="*/ 267418 h 988698"/>
              <a:gd name="connsiteX8" fmla="*/ 0 w 1109996"/>
              <a:gd name="connsiteY8" fmla="*/ 854014 h 988698"/>
              <a:gd name="connsiteX9" fmla="*/ 362309 w 1109996"/>
              <a:gd name="connsiteY9" fmla="*/ 966157 h 988698"/>
              <a:gd name="connsiteX10" fmla="*/ 884927 w 1109996"/>
              <a:gd name="connsiteY10" fmla="*/ 984895 h 988698"/>
              <a:gd name="connsiteX11" fmla="*/ 986692 w 1109996"/>
              <a:gd name="connsiteY11" fmla="*/ 825484 h 988698"/>
              <a:gd name="connsiteX0" fmla="*/ 986692 w 1109996"/>
              <a:gd name="connsiteY0" fmla="*/ 825484 h 988698"/>
              <a:gd name="connsiteX1" fmla="*/ 1027442 w 1109996"/>
              <a:gd name="connsiteY1" fmla="*/ 638668 h 988698"/>
              <a:gd name="connsiteX2" fmla="*/ 1055972 w 1109996"/>
              <a:gd name="connsiteY2" fmla="*/ 407507 h 988698"/>
              <a:gd name="connsiteX3" fmla="*/ 1053006 w 1109996"/>
              <a:gd name="connsiteY3" fmla="*/ 182321 h 988698"/>
              <a:gd name="connsiteX4" fmla="*/ 974785 w 1109996"/>
              <a:gd name="connsiteY4" fmla="*/ 172527 h 988698"/>
              <a:gd name="connsiteX5" fmla="*/ 491706 w 1109996"/>
              <a:gd name="connsiteY5" fmla="*/ 181154 h 988698"/>
              <a:gd name="connsiteX6" fmla="*/ 595223 w 1109996"/>
              <a:gd name="connsiteY6" fmla="*/ 0 h 988698"/>
              <a:gd name="connsiteX7" fmla="*/ 0 w 1109996"/>
              <a:gd name="connsiteY7" fmla="*/ 267418 h 988698"/>
              <a:gd name="connsiteX8" fmla="*/ 0 w 1109996"/>
              <a:gd name="connsiteY8" fmla="*/ 854014 h 988698"/>
              <a:gd name="connsiteX9" fmla="*/ 362309 w 1109996"/>
              <a:gd name="connsiteY9" fmla="*/ 966157 h 988698"/>
              <a:gd name="connsiteX10" fmla="*/ 884927 w 1109996"/>
              <a:gd name="connsiteY10" fmla="*/ 984895 h 988698"/>
              <a:gd name="connsiteX11" fmla="*/ 986692 w 1109996"/>
              <a:gd name="connsiteY11" fmla="*/ 825484 h 988698"/>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491706 w 1109996"/>
              <a:gd name="connsiteY5" fmla="*/ 137941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82271 h 945485"/>
              <a:gd name="connsiteX1" fmla="*/ 1027442 w 1109996"/>
              <a:gd name="connsiteY1" fmla="*/ 595455 h 945485"/>
              <a:gd name="connsiteX2" fmla="*/ 1055972 w 1109996"/>
              <a:gd name="connsiteY2" fmla="*/ 364294 h 945485"/>
              <a:gd name="connsiteX3" fmla="*/ 1053006 w 1109996"/>
              <a:gd name="connsiteY3" fmla="*/ 139108 h 945485"/>
              <a:gd name="connsiteX4" fmla="*/ 974785 w 1109996"/>
              <a:gd name="connsiteY4" fmla="*/ 129314 h 945485"/>
              <a:gd name="connsiteX5" fmla="*/ 570238 w 1109996"/>
              <a:gd name="connsiteY5" fmla="*/ 125595 h 945485"/>
              <a:gd name="connsiteX6" fmla="*/ 559527 w 1109996"/>
              <a:gd name="connsiteY6" fmla="*/ 0 h 945485"/>
              <a:gd name="connsiteX7" fmla="*/ 0 w 1109996"/>
              <a:gd name="connsiteY7" fmla="*/ 224205 h 945485"/>
              <a:gd name="connsiteX8" fmla="*/ 0 w 1109996"/>
              <a:gd name="connsiteY8" fmla="*/ 810801 h 945485"/>
              <a:gd name="connsiteX9" fmla="*/ 362309 w 1109996"/>
              <a:gd name="connsiteY9" fmla="*/ 922944 h 945485"/>
              <a:gd name="connsiteX10" fmla="*/ 884927 w 1109996"/>
              <a:gd name="connsiteY10" fmla="*/ 941682 h 945485"/>
              <a:gd name="connsiteX11" fmla="*/ 986692 w 1109996"/>
              <a:gd name="connsiteY11" fmla="*/ 782271 h 94548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3741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3741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3741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0584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 name="connsiteX0" fmla="*/ 986692 w 1109996"/>
              <a:gd name="connsiteY0" fmla="*/ 779541 h 942755"/>
              <a:gd name="connsiteX1" fmla="*/ 1027442 w 1109996"/>
              <a:gd name="connsiteY1" fmla="*/ 592725 h 942755"/>
              <a:gd name="connsiteX2" fmla="*/ 1055972 w 1109996"/>
              <a:gd name="connsiteY2" fmla="*/ 361564 h 942755"/>
              <a:gd name="connsiteX3" fmla="*/ 1053006 w 1109996"/>
              <a:gd name="connsiteY3" fmla="*/ 136378 h 942755"/>
              <a:gd name="connsiteX4" fmla="*/ 974785 w 1109996"/>
              <a:gd name="connsiteY4" fmla="*/ 126584 h 942755"/>
              <a:gd name="connsiteX5" fmla="*/ 570238 w 1109996"/>
              <a:gd name="connsiteY5" fmla="*/ 122865 h 942755"/>
              <a:gd name="connsiteX6" fmla="*/ 540584 w 1109996"/>
              <a:gd name="connsiteY6" fmla="*/ 0 h 942755"/>
              <a:gd name="connsiteX7" fmla="*/ 0 w 1109996"/>
              <a:gd name="connsiteY7" fmla="*/ 221475 h 942755"/>
              <a:gd name="connsiteX8" fmla="*/ 0 w 1109996"/>
              <a:gd name="connsiteY8" fmla="*/ 808071 h 942755"/>
              <a:gd name="connsiteX9" fmla="*/ 362309 w 1109996"/>
              <a:gd name="connsiteY9" fmla="*/ 920214 h 942755"/>
              <a:gd name="connsiteX10" fmla="*/ 884927 w 1109996"/>
              <a:gd name="connsiteY10" fmla="*/ 938952 h 942755"/>
              <a:gd name="connsiteX11" fmla="*/ 986692 w 1109996"/>
              <a:gd name="connsiteY11" fmla="*/ 779541 h 942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09996" h="942755">
                <a:moveTo>
                  <a:pt x="986692" y="779541"/>
                </a:moveTo>
                <a:cubicBezTo>
                  <a:pt x="1020437" y="749688"/>
                  <a:pt x="1117840" y="705004"/>
                  <a:pt x="1027442" y="592725"/>
                </a:cubicBezTo>
                <a:cubicBezTo>
                  <a:pt x="1094896" y="559327"/>
                  <a:pt x="1129012" y="425918"/>
                  <a:pt x="1055972" y="361564"/>
                </a:cubicBezTo>
                <a:cubicBezTo>
                  <a:pt x="1119277" y="300790"/>
                  <a:pt x="1137338" y="211439"/>
                  <a:pt x="1053006" y="136378"/>
                </a:cubicBezTo>
                <a:cubicBezTo>
                  <a:pt x="1003120" y="125969"/>
                  <a:pt x="1000859" y="129849"/>
                  <a:pt x="974785" y="126584"/>
                </a:cubicBezTo>
                <a:cubicBezTo>
                  <a:pt x="855720" y="122614"/>
                  <a:pt x="705087" y="124105"/>
                  <a:pt x="570238" y="122865"/>
                </a:cubicBezTo>
                <a:cubicBezTo>
                  <a:pt x="566862" y="73399"/>
                  <a:pt x="578688" y="74034"/>
                  <a:pt x="540584" y="0"/>
                </a:cubicBezTo>
                <a:cubicBezTo>
                  <a:pt x="221406" y="48883"/>
                  <a:pt x="181155" y="129460"/>
                  <a:pt x="0" y="221475"/>
                </a:cubicBezTo>
                <a:lnTo>
                  <a:pt x="0" y="808071"/>
                </a:lnTo>
                <a:cubicBezTo>
                  <a:pt x="69011" y="810946"/>
                  <a:pt x="189780" y="900086"/>
                  <a:pt x="362309" y="920214"/>
                </a:cubicBezTo>
                <a:cubicBezTo>
                  <a:pt x="516544" y="944012"/>
                  <a:pt x="753082" y="946522"/>
                  <a:pt x="884927" y="938952"/>
                </a:cubicBezTo>
                <a:cubicBezTo>
                  <a:pt x="1065985" y="934556"/>
                  <a:pt x="1049459" y="820975"/>
                  <a:pt x="986692" y="779541"/>
                </a:cubicBezTo>
                <a:close/>
              </a:path>
            </a:pathLst>
          </a:custGeom>
          <a:solidFill>
            <a:srgbClr val="F3932D">
              <a:lumMod val="20000"/>
              <a:lumOff val="80000"/>
            </a:srgbClr>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sp>
        <p:nvSpPr>
          <p:cNvPr id="12" name="Rectangle 11">
            <a:extLst>
              <a:ext uri="{FF2B5EF4-FFF2-40B4-BE49-F238E27FC236}">
                <a16:creationId xmlns:a16="http://schemas.microsoft.com/office/drawing/2014/main" id="{E2CB9232-E809-4366-F812-14A6EFB52CE0}"/>
              </a:ext>
            </a:extLst>
          </p:cNvPr>
          <p:cNvSpPr/>
          <p:nvPr/>
        </p:nvSpPr>
        <p:spPr>
          <a:xfrm>
            <a:off x="1198152" y="2840798"/>
            <a:ext cx="272502" cy="629691"/>
          </a:xfrm>
          <a:prstGeom prst="rect">
            <a:avLst/>
          </a:prstGeom>
          <a:solidFill>
            <a:schemeClr val="tx1"/>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white"/>
              </a:solidFill>
              <a:effectLst/>
              <a:uLnTx/>
              <a:uFillTx/>
              <a:latin typeface="Arial"/>
              <a:ea typeface="Arial Unicode MS"/>
              <a:cs typeface="+mn-cs"/>
            </a:endParaRPr>
          </a:p>
        </p:txBody>
      </p:sp>
      <p:graphicFrame>
        <p:nvGraphicFramePr>
          <p:cNvPr id="8" name="Diagram 7">
            <a:extLst>
              <a:ext uri="{FF2B5EF4-FFF2-40B4-BE49-F238E27FC236}">
                <a16:creationId xmlns:a16="http://schemas.microsoft.com/office/drawing/2014/main" id="{B5F90E33-B25E-AF91-9F05-5BE2F25FB8AF}"/>
              </a:ext>
            </a:extLst>
          </p:cNvPr>
          <p:cNvGraphicFramePr/>
          <p:nvPr>
            <p:extLst>
              <p:ext uri="{D42A27DB-BD31-4B8C-83A1-F6EECF244321}">
                <p14:modId xmlns:p14="http://schemas.microsoft.com/office/powerpoint/2010/main" val="4072193491"/>
              </p:ext>
            </p:extLst>
          </p:nvPr>
        </p:nvGraphicFramePr>
        <p:xfrm>
          <a:off x="3347698" y="1805741"/>
          <a:ext cx="7380309" cy="3625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a:extLst>
              <a:ext uri="{FF2B5EF4-FFF2-40B4-BE49-F238E27FC236}">
                <a16:creationId xmlns:a16="http://schemas.microsoft.com/office/drawing/2014/main" id="{A8AB5E6C-06C2-73E3-C007-A39E4422523C}"/>
              </a:ext>
            </a:extLst>
          </p:cNvPr>
          <p:cNvGrpSpPr/>
          <p:nvPr/>
        </p:nvGrpSpPr>
        <p:grpSpPr>
          <a:xfrm>
            <a:off x="1197507" y="3481491"/>
            <a:ext cx="1214641" cy="1400361"/>
            <a:chOff x="1110421" y="3979124"/>
            <a:chExt cx="1214641" cy="1400361"/>
          </a:xfrm>
        </p:grpSpPr>
        <p:sp>
          <p:nvSpPr>
            <p:cNvPr id="9" name="Diagonal Stripe 18">
              <a:extLst>
                <a:ext uri="{FF2B5EF4-FFF2-40B4-BE49-F238E27FC236}">
                  <a16:creationId xmlns:a16="http://schemas.microsoft.com/office/drawing/2014/main" id="{4F74108D-5A81-B2C2-3783-F8E367BF4163}"/>
                </a:ext>
              </a:extLst>
            </p:cNvPr>
            <p:cNvSpPr>
              <a:spLocks noChangeAspect="1"/>
            </p:cNvSpPr>
            <p:nvPr/>
          </p:nvSpPr>
          <p:spPr>
            <a:xfrm rot="2848566">
              <a:off x="1017561" y="4071984"/>
              <a:ext cx="1400361" cy="1214641"/>
            </a:xfrm>
            <a:custGeom>
              <a:avLst/>
              <a:gdLst>
                <a:gd name="connsiteX0" fmla="*/ 348904 w 675990"/>
                <a:gd name="connsiteY0" fmla="*/ 312950 h 675086"/>
                <a:gd name="connsiteX1" fmla="*/ 361744 w 675990"/>
                <a:gd name="connsiteY1" fmla="*/ 304427 h 675086"/>
                <a:gd name="connsiteX2" fmla="*/ 387609 w 675990"/>
                <a:gd name="connsiteY2" fmla="*/ 311914 h 675086"/>
                <a:gd name="connsiteX3" fmla="*/ 399673 w 675990"/>
                <a:gd name="connsiteY3" fmla="*/ 352981 h 675086"/>
                <a:gd name="connsiteX4" fmla="*/ 398092 w 675990"/>
                <a:gd name="connsiteY4" fmla="*/ 358061 h 675086"/>
                <a:gd name="connsiteX5" fmla="*/ 348904 w 675990"/>
                <a:gd name="connsiteY5" fmla="*/ 312950 h 675086"/>
                <a:gd name="connsiteX6" fmla="*/ 230585 w 675990"/>
                <a:gd name="connsiteY6" fmla="*/ 257376 h 675086"/>
                <a:gd name="connsiteX7" fmla="*/ 274797 w 675990"/>
                <a:gd name="connsiteY7" fmla="*/ 297922 h 675086"/>
                <a:gd name="connsiteX8" fmla="*/ 274337 w 675990"/>
                <a:gd name="connsiteY8" fmla="*/ 298038 h 675086"/>
                <a:gd name="connsiteX9" fmla="*/ 239961 w 675990"/>
                <a:gd name="connsiteY9" fmla="*/ 288170 h 675086"/>
                <a:gd name="connsiteX10" fmla="*/ 239716 w 675990"/>
                <a:gd name="connsiteY10" fmla="*/ 288461 h 675086"/>
                <a:gd name="connsiteX11" fmla="*/ 230585 w 675990"/>
                <a:gd name="connsiteY11" fmla="*/ 257376 h 675086"/>
                <a:gd name="connsiteX12" fmla="*/ 175280 w 675990"/>
                <a:gd name="connsiteY12" fmla="*/ 206655 h 675086"/>
                <a:gd name="connsiteX13" fmla="*/ 188018 w 675990"/>
                <a:gd name="connsiteY13" fmla="*/ 218337 h 675086"/>
                <a:gd name="connsiteX14" fmla="*/ 176767 w 675990"/>
                <a:gd name="connsiteY14" fmla="*/ 241787 h 675086"/>
                <a:gd name="connsiteX15" fmla="*/ 204569 w 675990"/>
                <a:gd name="connsiteY15" fmla="*/ 330107 h 675086"/>
                <a:gd name="connsiteX16" fmla="*/ 280866 w 675990"/>
                <a:gd name="connsiteY16" fmla="*/ 352529 h 675086"/>
                <a:gd name="connsiteX17" fmla="*/ 318697 w 675990"/>
                <a:gd name="connsiteY17" fmla="*/ 338182 h 675086"/>
                <a:gd name="connsiteX18" fmla="*/ 369250 w 675990"/>
                <a:gd name="connsiteY18" fmla="*/ 384545 h 675086"/>
                <a:gd name="connsiteX19" fmla="*/ 327006 w 675990"/>
                <a:gd name="connsiteY19" fmla="*/ 373364 h 675086"/>
                <a:gd name="connsiteX20" fmla="*/ 284812 w 675990"/>
                <a:gd name="connsiteY20" fmla="*/ 415213 h 675086"/>
                <a:gd name="connsiteX21" fmla="*/ 385381 w 675990"/>
                <a:gd name="connsiteY21" fmla="*/ 441752 h 675086"/>
                <a:gd name="connsiteX22" fmla="*/ 415805 w 675990"/>
                <a:gd name="connsiteY22" fmla="*/ 427239 h 675086"/>
                <a:gd name="connsiteX23" fmla="*/ 428627 w 675990"/>
                <a:gd name="connsiteY23" fmla="*/ 438999 h 675086"/>
                <a:gd name="connsiteX24" fmla="*/ 454996 w 675990"/>
                <a:gd name="connsiteY24" fmla="*/ 410247 h 675086"/>
                <a:gd name="connsiteX25" fmla="*/ 443131 w 675990"/>
                <a:gd name="connsiteY25" fmla="*/ 399365 h 675086"/>
                <a:gd name="connsiteX26" fmla="*/ 457476 w 675990"/>
                <a:gd name="connsiteY26" fmla="*/ 366780 h 675086"/>
                <a:gd name="connsiteX27" fmla="*/ 428374 w 675990"/>
                <a:gd name="connsiteY27" fmla="*/ 268744 h 675086"/>
                <a:gd name="connsiteX28" fmla="*/ 428534 w 675990"/>
                <a:gd name="connsiteY28" fmla="*/ 268557 h 675086"/>
                <a:gd name="connsiteX29" fmla="*/ 427407 w 675990"/>
                <a:gd name="connsiteY29" fmla="*/ 267729 h 675086"/>
                <a:gd name="connsiteX30" fmla="*/ 427024 w 675990"/>
                <a:gd name="connsiteY30" fmla="*/ 267327 h 675086"/>
                <a:gd name="connsiteX31" fmla="*/ 426958 w 675990"/>
                <a:gd name="connsiteY31" fmla="*/ 267399 h 675086"/>
                <a:gd name="connsiteX32" fmla="*/ 352832 w 675990"/>
                <a:gd name="connsiteY32" fmla="*/ 248366 h 675086"/>
                <a:gd name="connsiteX33" fmla="*/ 307533 w 675990"/>
                <a:gd name="connsiteY33" fmla="*/ 275010 h 675086"/>
                <a:gd name="connsiteX34" fmla="*/ 255217 w 675990"/>
                <a:gd name="connsiteY34" fmla="*/ 227031 h 675086"/>
                <a:gd name="connsiteX35" fmla="*/ 258272 w 675990"/>
                <a:gd name="connsiteY35" fmla="*/ 225712 h 675086"/>
                <a:gd name="connsiteX36" fmla="*/ 296374 w 675990"/>
                <a:gd name="connsiteY36" fmla="*/ 235767 h 675086"/>
                <a:gd name="connsiteX37" fmla="*/ 334358 w 675990"/>
                <a:gd name="connsiteY37" fmla="*/ 198094 h 675086"/>
                <a:gd name="connsiteX38" fmla="*/ 243823 w 675990"/>
                <a:gd name="connsiteY38" fmla="*/ 174203 h 675086"/>
                <a:gd name="connsiteX39" fmla="*/ 213832 w 675990"/>
                <a:gd name="connsiteY39" fmla="*/ 189078 h 675086"/>
                <a:gd name="connsiteX40" fmla="*/ 201648 w 675990"/>
                <a:gd name="connsiteY40" fmla="*/ 177904 h 675086"/>
                <a:gd name="connsiteX41" fmla="*/ 175280 w 675990"/>
                <a:gd name="connsiteY41" fmla="*/ 206655 h 675086"/>
                <a:gd name="connsiteX42" fmla="*/ 12 w 675990"/>
                <a:gd name="connsiteY42" fmla="*/ 293155 h 675086"/>
                <a:gd name="connsiteX43" fmla="*/ 249809 w 675990"/>
                <a:gd name="connsiteY43" fmla="*/ 1624 h 675086"/>
                <a:gd name="connsiteX44" fmla="*/ 594173 w 675990"/>
                <a:gd name="connsiteY44" fmla="*/ 64966 h 675086"/>
                <a:gd name="connsiteX45" fmla="*/ 510663 w 675990"/>
                <a:gd name="connsiteY45" fmla="*/ 486821 h 675086"/>
                <a:gd name="connsiteX46" fmla="*/ 71150 w 675990"/>
                <a:gd name="connsiteY46" fmla="*/ 602445 h 675086"/>
                <a:gd name="connsiteX47" fmla="*/ 70567 w 675990"/>
                <a:gd name="connsiteY47" fmla="*/ 601568 h 675086"/>
                <a:gd name="connsiteX48" fmla="*/ 12 w 675990"/>
                <a:gd name="connsiteY48" fmla="*/ 293155 h 675086"/>
                <a:gd name="connsiteX0" fmla="*/ 348904 w 650157"/>
                <a:gd name="connsiteY0" fmla="*/ 335888 h 698024"/>
                <a:gd name="connsiteX1" fmla="*/ 361744 w 650157"/>
                <a:gd name="connsiteY1" fmla="*/ 327365 h 698024"/>
                <a:gd name="connsiteX2" fmla="*/ 387609 w 650157"/>
                <a:gd name="connsiteY2" fmla="*/ 334852 h 698024"/>
                <a:gd name="connsiteX3" fmla="*/ 399673 w 650157"/>
                <a:gd name="connsiteY3" fmla="*/ 375919 h 698024"/>
                <a:gd name="connsiteX4" fmla="*/ 398092 w 650157"/>
                <a:gd name="connsiteY4" fmla="*/ 380999 h 698024"/>
                <a:gd name="connsiteX5" fmla="*/ 348904 w 650157"/>
                <a:gd name="connsiteY5" fmla="*/ 335888 h 698024"/>
                <a:gd name="connsiteX6" fmla="*/ 230585 w 650157"/>
                <a:gd name="connsiteY6" fmla="*/ 280314 h 698024"/>
                <a:gd name="connsiteX7" fmla="*/ 274797 w 650157"/>
                <a:gd name="connsiteY7" fmla="*/ 320860 h 698024"/>
                <a:gd name="connsiteX8" fmla="*/ 274337 w 650157"/>
                <a:gd name="connsiteY8" fmla="*/ 320976 h 698024"/>
                <a:gd name="connsiteX9" fmla="*/ 239961 w 650157"/>
                <a:gd name="connsiteY9" fmla="*/ 311108 h 698024"/>
                <a:gd name="connsiteX10" fmla="*/ 239716 w 650157"/>
                <a:gd name="connsiteY10" fmla="*/ 311399 h 698024"/>
                <a:gd name="connsiteX11" fmla="*/ 230585 w 650157"/>
                <a:gd name="connsiteY11" fmla="*/ 280314 h 698024"/>
                <a:gd name="connsiteX12" fmla="*/ 175280 w 650157"/>
                <a:gd name="connsiteY12" fmla="*/ 229593 h 698024"/>
                <a:gd name="connsiteX13" fmla="*/ 188018 w 650157"/>
                <a:gd name="connsiteY13" fmla="*/ 241275 h 698024"/>
                <a:gd name="connsiteX14" fmla="*/ 176767 w 650157"/>
                <a:gd name="connsiteY14" fmla="*/ 264725 h 698024"/>
                <a:gd name="connsiteX15" fmla="*/ 204569 w 650157"/>
                <a:gd name="connsiteY15" fmla="*/ 353045 h 698024"/>
                <a:gd name="connsiteX16" fmla="*/ 280866 w 650157"/>
                <a:gd name="connsiteY16" fmla="*/ 375467 h 698024"/>
                <a:gd name="connsiteX17" fmla="*/ 318697 w 650157"/>
                <a:gd name="connsiteY17" fmla="*/ 361120 h 698024"/>
                <a:gd name="connsiteX18" fmla="*/ 369250 w 650157"/>
                <a:gd name="connsiteY18" fmla="*/ 407483 h 698024"/>
                <a:gd name="connsiteX19" fmla="*/ 327006 w 650157"/>
                <a:gd name="connsiteY19" fmla="*/ 396302 h 698024"/>
                <a:gd name="connsiteX20" fmla="*/ 284812 w 650157"/>
                <a:gd name="connsiteY20" fmla="*/ 438151 h 698024"/>
                <a:gd name="connsiteX21" fmla="*/ 385381 w 650157"/>
                <a:gd name="connsiteY21" fmla="*/ 464690 h 698024"/>
                <a:gd name="connsiteX22" fmla="*/ 415805 w 650157"/>
                <a:gd name="connsiteY22" fmla="*/ 450177 h 698024"/>
                <a:gd name="connsiteX23" fmla="*/ 428627 w 650157"/>
                <a:gd name="connsiteY23" fmla="*/ 461937 h 698024"/>
                <a:gd name="connsiteX24" fmla="*/ 454996 w 650157"/>
                <a:gd name="connsiteY24" fmla="*/ 433185 h 698024"/>
                <a:gd name="connsiteX25" fmla="*/ 443131 w 650157"/>
                <a:gd name="connsiteY25" fmla="*/ 422303 h 698024"/>
                <a:gd name="connsiteX26" fmla="*/ 457476 w 650157"/>
                <a:gd name="connsiteY26" fmla="*/ 389718 h 698024"/>
                <a:gd name="connsiteX27" fmla="*/ 428374 w 650157"/>
                <a:gd name="connsiteY27" fmla="*/ 291682 h 698024"/>
                <a:gd name="connsiteX28" fmla="*/ 428534 w 650157"/>
                <a:gd name="connsiteY28" fmla="*/ 291495 h 698024"/>
                <a:gd name="connsiteX29" fmla="*/ 427407 w 650157"/>
                <a:gd name="connsiteY29" fmla="*/ 290667 h 698024"/>
                <a:gd name="connsiteX30" fmla="*/ 427024 w 650157"/>
                <a:gd name="connsiteY30" fmla="*/ 290265 h 698024"/>
                <a:gd name="connsiteX31" fmla="*/ 426958 w 650157"/>
                <a:gd name="connsiteY31" fmla="*/ 290337 h 698024"/>
                <a:gd name="connsiteX32" fmla="*/ 352832 w 650157"/>
                <a:gd name="connsiteY32" fmla="*/ 271304 h 698024"/>
                <a:gd name="connsiteX33" fmla="*/ 307533 w 650157"/>
                <a:gd name="connsiteY33" fmla="*/ 297948 h 698024"/>
                <a:gd name="connsiteX34" fmla="*/ 255217 w 650157"/>
                <a:gd name="connsiteY34" fmla="*/ 249969 h 698024"/>
                <a:gd name="connsiteX35" fmla="*/ 258272 w 650157"/>
                <a:gd name="connsiteY35" fmla="*/ 248650 h 698024"/>
                <a:gd name="connsiteX36" fmla="*/ 296374 w 650157"/>
                <a:gd name="connsiteY36" fmla="*/ 258705 h 698024"/>
                <a:gd name="connsiteX37" fmla="*/ 334358 w 650157"/>
                <a:gd name="connsiteY37" fmla="*/ 221032 h 698024"/>
                <a:gd name="connsiteX38" fmla="*/ 243823 w 650157"/>
                <a:gd name="connsiteY38" fmla="*/ 197141 h 698024"/>
                <a:gd name="connsiteX39" fmla="*/ 213832 w 650157"/>
                <a:gd name="connsiteY39" fmla="*/ 212016 h 698024"/>
                <a:gd name="connsiteX40" fmla="*/ 201648 w 650157"/>
                <a:gd name="connsiteY40" fmla="*/ 200842 h 698024"/>
                <a:gd name="connsiteX41" fmla="*/ 175280 w 650157"/>
                <a:gd name="connsiteY41" fmla="*/ 229593 h 698024"/>
                <a:gd name="connsiteX42" fmla="*/ 12 w 650157"/>
                <a:gd name="connsiteY42" fmla="*/ 316093 h 698024"/>
                <a:gd name="connsiteX43" fmla="*/ 225239 w 650157"/>
                <a:gd name="connsiteY43" fmla="*/ 2029 h 698024"/>
                <a:gd name="connsiteX44" fmla="*/ 594173 w 650157"/>
                <a:gd name="connsiteY44" fmla="*/ 87904 h 698024"/>
                <a:gd name="connsiteX45" fmla="*/ 510663 w 650157"/>
                <a:gd name="connsiteY45" fmla="*/ 509759 h 698024"/>
                <a:gd name="connsiteX46" fmla="*/ 71150 w 650157"/>
                <a:gd name="connsiteY46" fmla="*/ 625383 h 698024"/>
                <a:gd name="connsiteX47" fmla="*/ 70567 w 650157"/>
                <a:gd name="connsiteY47" fmla="*/ 624506 h 698024"/>
                <a:gd name="connsiteX48" fmla="*/ 12 w 650157"/>
                <a:gd name="connsiteY48" fmla="*/ 316093 h 698024"/>
                <a:gd name="connsiteX0" fmla="*/ 348904 w 650157"/>
                <a:gd name="connsiteY0" fmla="*/ 335888 h 698024"/>
                <a:gd name="connsiteX1" fmla="*/ 361744 w 650157"/>
                <a:gd name="connsiteY1" fmla="*/ 327365 h 698024"/>
                <a:gd name="connsiteX2" fmla="*/ 387609 w 650157"/>
                <a:gd name="connsiteY2" fmla="*/ 334852 h 698024"/>
                <a:gd name="connsiteX3" fmla="*/ 399673 w 650157"/>
                <a:gd name="connsiteY3" fmla="*/ 375919 h 698024"/>
                <a:gd name="connsiteX4" fmla="*/ 398092 w 650157"/>
                <a:gd name="connsiteY4" fmla="*/ 380999 h 698024"/>
                <a:gd name="connsiteX5" fmla="*/ 348904 w 650157"/>
                <a:gd name="connsiteY5" fmla="*/ 335888 h 698024"/>
                <a:gd name="connsiteX6" fmla="*/ 230585 w 650157"/>
                <a:gd name="connsiteY6" fmla="*/ 280314 h 698024"/>
                <a:gd name="connsiteX7" fmla="*/ 274797 w 650157"/>
                <a:gd name="connsiteY7" fmla="*/ 320860 h 698024"/>
                <a:gd name="connsiteX8" fmla="*/ 274337 w 650157"/>
                <a:gd name="connsiteY8" fmla="*/ 320976 h 698024"/>
                <a:gd name="connsiteX9" fmla="*/ 239961 w 650157"/>
                <a:gd name="connsiteY9" fmla="*/ 311108 h 698024"/>
                <a:gd name="connsiteX10" fmla="*/ 239716 w 650157"/>
                <a:gd name="connsiteY10" fmla="*/ 311399 h 698024"/>
                <a:gd name="connsiteX11" fmla="*/ 230585 w 650157"/>
                <a:gd name="connsiteY11" fmla="*/ 280314 h 698024"/>
                <a:gd name="connsiteX12" fmla="*/ 175280 w 650157"/>
                <a:gd name="connsiteY12" fmla="*/ 229593 h 698024"/>
                <a:gd name="connsiteX13" fmla="*/ 188018 w 650157"/>
                <a:gd name="connsiteY13" fmla="*/ 241275 h 698024"/>
                <a:gd name="connsiteX14" fmla="*/ 176767 w 650157"/>
                <a:gd name="connsiteY14" fmla="*/ 264725 h 698024"/>
                <a:gd name="connsiteX15" fmla="*/ 204569 w 650157"/>
                <a:gd name="connsiteY15" fmla="*/ 353045 h 698024"/>
                <a:gd name="connsiteX16" fmla="*/ 280866 w 650157"/>
                <a:gd name="connsiteY16" fmla="*/ 375467 h 698024"/>
                <a:gd name="connsiteX17" fmla="*/ 318697 w 650157"/>
                <a:gd name="connsiteY17" fmla="*/ 361120 h 698024"/>
                <a:gd name="connsiteX18" fmla="*/ 369250 w 650157"/>
                <a:gd name="connsiteY18" fmla="*/ 407483 h 698024"/>
                <a:gd name="connsiteX19" fmla="*/ 327006 w 650157"/>
                <a:gd name="connsiteY19" fmla="*/ 396302 h 698024"/>
                <a:gd name="connsiteX20" fmla="*/ 284812 w 650157"/>
                <a:gd name="connsiteY20" fmla="*/ 438151 h 698024"/>
                <a:gd name="connsiteX21" fmla="*/ 385381 w 650157"/>
                <a:gd name="connsiteY21" fmla="*/ 464690 h 698024"/>
                <a:gd name="connsiteX22" fmla="*/ 415805 w 650157"/>
                <a:gd name="connsiteY22" fmla="*/ 450177 h 698024"/>
                <a:gd name="connsiteX23" fmla="*/ 428627 w 650157"/>
                <a:gd name="connsiteY23" fmla="*/ 461937 h 698024"/>
                <a:gd name="connsiteX24" fmla="*/ 454996 w 650157"/>
                <a:gd name="connsiteY24" fmla="*/ 433185 h 698024"/>
                <a:gd name="connsiteX25" fmla="*/ 443131 w 650157"/>
                <a:gd name="connsiteY25" fmla="*/ 422303 h 698024"/>
                <a:gd name="connsiteX26" fmla="*/ 457476 w 650157"/>
                <a:gd name="connsiteY26" fmla="*/ 389718 h 698024"/>
                <a:gd name="connsiteX27" fmla="*/ 428374 w 650157"/>
                <a:gd name="connsiteY27" fmla="*/ 291682 h 698024"/>
                <a:gd name="connsiteX28" fmla="*/ 428534 w 650157"/>
                <a:gd name="connsiteY28" fmla="*/ 291495 h 698024"/>
                <a:gd name="connsiteX29" fmla="*/ 427407 w 650157"/>
                <a:gd name="connsiteY29" fmla="*/ 290667 h 698024"/>
                <a:gd name="connsiteX30" fmla="*/ 427024 w 650157"/>
                <a:gd name="connsiteY30" fmla="*/ 290265 h 698024"/>
                <a:gd name="connsiteX31" fmla="*/ 426958 w 650157"/>
                <a:gd name="connsiteY31" fmla="*/ 290337 h 698024"/>
                <a:gd name="connsiteX32" fmla="*/ 352832 w 650157"/>
                <a:gd name="connsiteY32" fmla="*/ 271304 h 698024"/>
                <a:gd name="connsiteX33" fmla="*/ 307533 w 650157"/>
                <a:gd name="connsiteY33" fmla="*/ 297948 h 698024"/>
                <a:gd name="connsiteX34" fmla="*/ 255217 w 650157"/>
                <a:gd name="connsiteY34" fmla="*/ 249969 h 698024"/>
                <a:gd name="connsiteX35" fmla="*/ 258272 w 650157"/>
                <a:gd name="connsiteY35" fmla="*/ 248650 h 698024"/>
                <a:gd name="connsiteX36" fmla="*/ 296374 w 650157"/>
                <a:gd name="connsiteY36" fmla="*/ 258705 h 698024"/>
                <a:gd name="connsiteX37" fmla="*/ 334358 w 650157"/>
                <a:gd name="connsiteY37" fmla="*/ 221032 h 698024"/>
                <a:gd name="connsiteX38" fmla="*/ 243823 w 650157"/>
                <a:gd name="connsiteY38" fmla="*/ 197141 h 698024"/>
                <a:gd name="connsiteX39" fmla="*/ 213832 w 650157"/>
                <a:gd name="connsiteY39" fmla="*/ 212016 h 698024"/>
                <a:gd name="connsiteX40" fmla="*/ 201648 w 650157"/>
                <a:gd name="connsiteY40" fmla="*/ 200842 h 698024"/>
                <a:gd name="connsiteX41" fmla="*/ 175280 w 650157"/>
                <a:gd name="connsiteY41" fmla="*/ 229593 h 698024"/>
                <a:gd name="connsiteX42" fmla="*/ 12 w 650157"/>
                <a:gd name="connsiteY42" fmla="*/ 316093 h 698024"/>
                <a:gd name="connsiteX43" fmla="*/ 225239 w 650157"/>
                <a:gd name="connsiteY43" fmla="*/ 2029 h 698024"/>
                <a:gd name="connsiteX44" fmla="*/ 594173 w 650157"/>
                <a:gd name="connsiteY44" fmla="*/ 87904 h 698024"/>
                <a:gd name="connsiteX45" fmla="*/ 510663 w 650157"/>
                <a:gd name="connsiteY45" fmla="*/ 509759 h 698024"/>
                <a:gd name="connsiteX46" fmla="*/ 71150 w 650157"/>
                <a:gd name="connsiteY46" fmla="*/ 625383 h 698024"/>
                <a:gd name="connsiteX47" fmla="*/ 70567 w 650157"/>
                <a:gd name="connsiteY47" fmla="*/ 624506 h 698024"/>
                <a:gd name="connsiteX48" fmla="*/ 12 w 650157"/>
                <a:gd name="connsiteY48" fmla="*/ 316093 h 698024"/>
                <a:gd name="connsiteX0" fmla="*/ 348904 w 681821"/>
                <a:gd name="connsiteY0" fmla="*/ 335464 h 697600"/>
                <a:gd name="connsiteX1" fmla="*/ 361744 w 681821"/>
                <a:gd name="connsiteY1" fmla="*/ 326941 h 697600"/>
                <a:gd name="connsiteX2" fmla="*/ 387609 w 681821"/>
                <a:gd name="connsiteY2" fmla="*/ 334428 h 697600"/>
                <a:gd name="connsiteX3" fmla="*/ 399673 w 681821"/>
                <a:gd name="connsiteY3" fmla="*/ 375495 h 697600"/>
                <a:gd name="connsiteX4" fmla="*/ 398092 w 681821"/>
                <a:gd name="connsiteY4" fmla="*/ 380575 h 697600"/>
                <a:gd name="connsiteX5" fmla="*/ 348904 w 681821"/>
                <a:gd name="connsiteY5" fmla="*/ 335464 h 697600"/>
                <a:gd name="connsiteX6" fmla="*/ 230585 w 681821"/>
                <a:gd name="connsiteY6" fmla="*/ 279890 h 697600"/>
                <a:gd name="connsiteX7" fmla="*/ 274797 w 681821"/>
                <a:gd name="connsiteY7" fmla="*/ 320436 h 697600"/>
                <a:gd name="connsiteX8" fmla="*/ 274337 w 681821"/>
                <a:gd name="connsiteY8" fmla="*/ 320552 h 697600"/>
                <a:gd name="connsiteX9" fmla="*/ 239961 w 681821"/>
                <a:gd name="connsiteY9" fmla="*/ 310684 h 697600"/>
                <a:gd name="connsiteX10" fmla="*/ 239716 w 681821"/>
                <a:gd name="connsiteY10" fmla="*/ 310975 h 697600"/>
                <a:gd name="connsiteX11" fmla="*/ 230585 w 681821"/>
                <a:gd name="connsiteY11" fmla="*/ 279890 h 697600"/>
                <a:gd name="connsiteX12" fmla="*/ 175280 w 681821"/>
                <a:gd name="connsiteY12" fmla="*/ 229169 h 697600"/>
                <a:gd name="connsiteX13" fmla="*/ 188018 w 681821"/>
                <a:gd name="connsiteY13" fmla="*/ 240851 h 697600"/>
                <a:gd name="connsiteX14" fmla="*/ 176767 w 681821"/>
                <a:gd name="connsiteY14" fmla="*/ 264301 h 697600"/>
                <a:gd name="connsiteX15" fmla="*/ 204569 w 681821"/>
                <a:gd name="connsiteY15" fmla="*/ 352621 h 697600"/>
                <a:gd name="connsiteX16" fmla="*/ 280866 w 681821"/>
                <a:gd name="connsiteY16" fmla="*/ 375043 h 697600"/>
                <a:gd name="connsiteX17" fmla="*/ 318697 w 681821"/>
                <a:gd name="connsiteY17" fmla="*/ 360696 h 697600"/>
                <a:gd name="connsiteX18" fmla="*/ 369250 w 681821"/>
                <a:gd name="connsiteY18" fmla="*/ 407059 h 697600"/>
                <a:gd name="connsiteX19" fmla="*/ 327006 w 681821"/>
                <a:gd name="connsiteY19" fmla="*/ 395878 h 697600"/>
                <a:gd name="connsiteX20" fmla="*/ 284812 w 681821"/>
                <a:gd name="connsiteY20" fmla="*/ 437727 h 697600"/>
                <a:gd name="connsiteX21" fmla="*/ 385381 w 681821"/>
                <a:gd name="connsiteY21" fmla="*/ 464266 h 697600"/>
                <a:gd name="connsiteX22" fmla="*/ 415805 w 681821"/>
                <a:gd name="connsiteY22" fmla="*/ 449753 h 697600"/>
                <a:gd name="connsiteX23" fmla="*/ 428627 w 681821"/>
                <a:gd name="connsiteY23" fmla="*/ 461513 h 697600"/>
                <a:gd name="connsiteX24" fmla="*/ 454996 w 681821"/>
                <a:gd name="connsiteY24" fmla="*/ 432761 h 697600"/>
                <a:gd name="connsiteX25" fmla="*/ 443131 w 681821"/>
                <a:gd name="connsiteY25" fmla="*/ 421879 h 697600"/>
                <a:gd name="connsiteX26" fmla="*/ 457476 w 681821"/>
                <a:gd name="connsiteY26" fmla="*/ 389294 h 697600"/>
                <a:gd name="connsiteX27" fmla="*/ 428374 w 681821"/>
                <a:gd name="connsiteY27" fmla="*/ 291258 h 697600"/>
                <a:gd name="connsiteX28" fmla="*/ 428534 w 681821"/>
                <a:gd name="connsiteY28" fmla="*/ 291071 h 697600"/>
                <a:gd name="connsiteX29" fmla="*/ 427407 w 681821"/>
                <a:gd name="connsiteY29" fmla="*/ 290243 h 697600"/>
                <a:gd name="connsiteX30" fmla="*/ 427024 w 681821"/>
                <a:gd name="connsiteY30" fmla="*/ 289841 h 697600"/>
                <a:gd name="connsiteX31" fmla="*/ 426958 w 681821"/>
                <a:gd name="connsiteY31" fmla="*/ 289913 h 697600"/>
                <a:gd name="connsiteX32" fmla="*/ 352832 w 681821"/>
                <a:gd name="connsiteY32" fmla="*/ 270880 h 697600"/>
                <a:gd name="connsiteX33" fmla="*/ 307533 w 681821"/>
                <a:gd name="connsiteY33" fmla="*/ 297524 h 697600"/>
                <a:gd name="connsiteX34" fmla="*/ 255217 w 681821"/>
                <a:gd name="connsiteY34" fmla="*/ 249545 h 697600"/>
                <a:gd name="connsiteX35" fmla="*/ 258272 w 681821"/>
                <a:gd name="connsiteY35" fmla="*/ 248226 h 697600"/>
                <a:gd name="connsiteX36" fmla="*/ 296374 w 681821"/>
                <a:gd name="connsiteY36" fmla="*/ 258281 h 697600"/>
                <a:gd name="connsiteX37" fmla="*/ 334358 w 681821"/>
                <a:gd name="connsiteY37" fmla="*/ 220608 h 697600"/>
                <a:gd name="connsiteX38" fmla="*/ 243823 w 681821"/>
                <a:gd name="connsiteY38" fmla="*/ 196717 h 697600"/>
                <a:gd name="connsiteX39" fmla="*/ 213832 w 681821"/>
                <a:gd name="connsiteY39" fmla="*/ 211592 h 697600"/>
                <a:gd name="connsiteX40" fmla="*/ 201648 w 681821"/>
                <a:gd name="connsiteY40" fmla="*/ 200418 h 697600"/>
                <a:gd name="connsiteX41" fmla="*/ 175280 w 681821"/>
                <a:gd name="connsiteY41" fmla="*/ 229169 h 697600"/>
                <a:gd name="connsiteX42" fmla="*/ 12 w 681821"/>
                <a:gd name="connsiteY42" fmla="*/ 315669 h 697600"/>
                <a:gd name="connsiteX43" fmla="*/ 225239 w 681821"/>
                <a:gd name="connsiteY43" fmla="*/ 1605 h 697600"/>
                <a:gd name="connsiteX44" fmla="*/ 594173 w 681821"/>
                <a:gd name="connsiteY44" fmla="*/ 87480 h 697600"/>
                <a:gd name="connsiteX45" fmla="*/ 510663 w 681821"/>
                <a:gd name="connsiteY45" fmla="*/ 509335 h 697600"/>
                <a:gd name="connsiteX46" fmla="*/ 71150 w 681821"/>
                <a:gd name="connsiteY46" fmla="*/ 624959 h 697600"/>
                <a:gd name="connsiteX47" fmla="*/ 70567 w 681821"/>
                <a:gd name="connsiteY47" fmla="*/ 624082 h 697600"/>
                <a:gd name="connsiteX48" fmla="*/ 12 w 681821"/>
                <a:gd name="connsiteY48" fmla="*/ 315669 h 697600"/>
                <a:gd name="connsiteX0" fmla="*/ 348904 w 700110"/>
                <a:gd name="connsiteY0" fmla="*/ 336630 h 721497"/>
                <a:gd name="connsiteX1" fmla="*/ 361744 w 700110"/>
                <a:gd name="connsiteY1" fmla="*/ 328107 h 721497"/>
                <a:gd name="connsiteX2" fmla="*/ 387609 w 700110"/>
                <a:gd name="connsiteY2" fmla="*/ 335594 h 721497"/>
                <a:gd name="connsiteX3" fmla="*/ 399673 w 700110"/>
                <a:gd name="connsiteY3" fmla="*/ 376661 h 721497"/>
                <a:gd name="connsiteX4" fmla="*/ 398092 w 700110"/>
                <a:gd name="connsiteY4" fmla="*/ 381741 h 721497"/>
                <a:gd name="connsiteX5" fmla="*/ 348904 w 700110"/>
                <a:gd name="connsiteY5" fmla="*/ 336630 h 721497"/>
                <a:gd name="connsiteX6" fmla="*/ 230585 w 700110"/>
                <a:gd name="connsiteY6" fmla="*/ 281056 h 721497"/>
                <a:gd name="connsiteX7" fmla="*/ 274797 w 700110"/>
                <a:gd name="connsiteY7" fmla="*/ 321602 h 721497"/>
                <a:gd name="connsiteX8" fmla="*/ 274337 w 700110"/>
                <a:gd name="connsiteY8" fmla="*/ 321718 h 721497"/>
                <a:gd name="connsiteX9" fmla="*/ 239961 w 700110"/>
                <a:gd name="connsiteY9" fmla="*/ 311850 h 721497"/>
                <a:gd name="connsiteX10" fmla="*/ 239716 w 700110"/>
                <a:gd name="connsiteY10" fmla="*/ 312141 h 721497"/>
                <a:gd name="connsiteX11" fmla="*/ 230585 w 700110"/>
                <a:gd name="connsiteY11" fmla="*/ 281056 h 721497"/>
                <a:gd name="connsiteX12" fmla="*/ 175280 w 700110"/>
                <a:gd name="connsiteY12" fmla="*/ 230335 h 721497"/>
                <a:gd name="connsiteX13" fmla="*/ 188018 w 700110"/>
                <a:gd name="connsiteY13" fmla="*/ 242017 h 721497"/>
                <a:gd name="connsiteX14" fmla="*/ 176767 w 700110"/>
                <a:gd name="connsiteY14" fmla="*/ 265467 h 721497"/>
                <a:gd name="connsiteX15" fmla="*/ 204569 w 700110"/>
                <a:gd name="connsiteY15" fmla="*/ 353787 h 721497"/>
                <a:gd name="connsiteX16" fmla="*/ 280866 w 700110"/>
                <a:gd name="connsiteY16" fmla="*/ 376209 h 721497"/>
                <a:gd name="connsiteX17" fmla="*/ 318697 w 700110"/>
                <a:gd name="connsiteY17" fmla="*/ 361862 h 721497"/>
                <a:gd name="connsiteX18" fmla="*/ 369250 w 700110"/>
                <a:gd name="connsiteY18" fmla="*/ 408225 h 721497"/>
                <a:gd name="connsiteX19" fmla="*/ 327006 w 700110"/>
                <a:gd name="connsiteY19" fmla="*/ 397044 h 721497"/>
                <a:gd name="connsiteX20" fmla="*/ 284812 w 700110"/>
                <a:gd name="connsiteY20" fmla="*/ 438893 h 721497"/>
                <a:gd name="connsiteX21" fmla="*/ 385381 w 700110"/>
                <a:gd name="connsiteY21" fmla="*/ 465432 h 721497"/>
                <a:gd name="connsiteX22" fmla="*/ 415805 w 700110"/>
                <a:gd name="connsiteY22" fmla="*/ 450919 h 721497"/>
                <a:gd name="connsiteX23" fmla="*/ 428627 w 700110"/>
                <a:gd name="connsiteY23" fmla="*/ 462679 h 721497"/>
                <a:gd name="connsiteX24" fmla="*/ 454996 w 700110"/>
                <a:gd name="connsiteY24" fmla="*/ 433927 h 721497"/>
                <a:gd name="connsiteX25" fmla="*/ 443131 w 700110"/>
                <a:gd name="connsiteY25" fmla="*/ 423045 h 721497"/>
                <a:gd name="connsiteX26" fmla="*/ 457476 w 700110"/>
                <a:gd name="connsiteY26" fmla="*/ 390460 h 721497"/>
                <a:gd name="connsiteX27" fmla="*/ 428374 w 700110"/>
                <a:gd name="connsiteY27" fmla="*/ 292424 h 721497"/>
                <a:gd name="connsiteX28" fmla="*/ 428534 w 700110"/>
                <a:gd name="connsiteY28" fmla="*/ 292237 h 721497"/>
                <a:gd name="connsiteX29" fmla="*/ 427407 w 700110"/>
                <a:gd name="connsiteY29" fmla="*/ 291409 h 721497"/>
                <a:gd name="connsiteX30" fmla="*/ 427024 w 700110"/>
                <a:gd name="connsiteY30" fmla="*/ 291007 h 721497"/>
                <a:gd name="connsiteX31" fmla="*/ 426958 w 700110"/>
                <a:gd name="connsiteY31" fmla="*/ 291079 h 721497"/>
                <a:gd name="connsiteX32" fmla="*/ 352832 w 700110"/>
                <a:gd name="connsiteY32" fmla="*/ 272046 h 721497"/>
                <a:gd name="connsiteX33" fmla="*/ 307533 w 700110"/>
                <a:gd name="connsiteY33" fmla="*/ 298690 h 721497"/>
                <a:gd name="connsiteX34" fmla="*/ 255217 w 700110"/>
                <a:gd name="connsiteY34" fmla="*/ 250711 h 721497"/>
                <a:gd name="connsiteX35" fmla="*/ 258272 w 700110"/>
                <a:gd name="connsiteY35" fmla="*/ 249392 h 721497"/>
                <a:gd name="connsiteX36" fmla="*/ 296374 w 700110"/>
                <a:gd name="connsiteY36" fmla="*/ 259447 h 721497"/>
                <a:gd name="connsiteX37" fmla="*/ 334358 w 700110"/>
                <a:gd name="connsiteY37" fmla="*/ 221774 h 721497"/>
                <a:gd name="connsiteX38" fmla="*/ 243823 w 700110"/>
                <a:gd name="connsiteY38" fmla="*/ 197883 h 721497"/>
                <a:gd name="connsiteX39" fmla="*/ 213832 w 700110"/>
                <a:gd name="connsiteY39" fmla="*/ 212758 h 721497"/>
                <a:gd name="connsiteX40" fmla="*/ 201648 w 700110"/>
                <a:gd name="connsiteY40" fmla="*/ 201584 h 721497"/>
                <a:gd name="connsiteX41" fmla="*/ 175280 w 700110"/>
                <a:gd name="connsiteY41" fmla="*/ 230335 h 721497"/>
                <a:gd name="connsiteX42" fmla="*/ 12 w 700110"/>
                <a:gd name="connsiteY42" fmla="*/ 316835 h 721497"/>
                <a:gd name="connsiteX43" fmla="*/ 225239 w 700110"/>
                <a:gd name="connsiteY43" fmla="*/ 2771 h 721497"/>
                <a:gd name="connsiteX44" fmla="*/ 594173 w 700110"/>
                <a:gd name="connsiteY44" fmla="*/ 88646 h 721497"/>
                <a:gd name="connsiteX45" fmla="*/ 588618 w 700110"/>
                <a:gd name="connsiteY45" fmla="*/ 559376 h 721497"/>
                <a:gd name="connsiteX46" fmla="*/ 71150 w 700110"/>
                <a:gd name="connsiteY46" fmla="*/ 626125 h 721497"/>
                <a:gd name="connsiteX47" fmla="*/ 70567 w 700110"/>
                <a:gd name="connsiteY47" fmla="*/ 625248 h 721497"/>
                <a:gd name="connsiteX48" fmla="*/ 12 w 700110"/>
                <a:gd name="connsiteY48" fmla="*/ 316835 h 721497"/>
                <a:gd name="connsiteX0" fmla="*/ 348904 w 717019"/>
                <a:gd name="connsiteY0" fmla="*/ 335844 h 720711"/>
                <a:gd name="connsiteX1" fmla="*/ 361744 w 717019"/>
                <a:gd name="connsiteY1" fmla="*/ 327321 h 720711"/>
                <a:gd name="connsiteX2" fmla="*/ 387609 w 717019"/>
                <a:gd name="connsiteY2" fmla="*/ 334808 h 720711"/>
                <a:gd name="connsiteX3" fmla="*/ 399673 w 717019"/>
                <a:gd name="connsiteY3" fmla="*/ 375875 h 720711"/>
                <a:gd name="connsiteX4" fmla="*/ 398092 w 717019"/>
                <a:gd name="connsiteY4" fmla="*/ 380955 h 720711"/>
                <a:gd name="connsiteX5" fmla="*/ 348904 w 717019"/>
                <a:gd name="connsiteY5" fmla="*/ 335844 h 720711"/>
                <a:gd name="connsiteX6" fmla="*/ 230585 w 717019"/>
                <a:gd name="connsiteY6" fmla="*/ 280270 h 720711"/>
                <a:gd name="connsiteX7" fmla="*/ 274797 w 717019"/>
                <a:gd name="connsiteY7" fmla="*/ 320816 h 720711"/>
                <a:gd name="connsiteX8" fmla="*/ 274337 w 717019"/>
                <a:gd name="connsiteY8" fmla="*/ 320932 h 720711"/>
                <a:gd name="connsiteX9" fmla="*/ 239961 w 717019"/>
                <a:gd name="connsiteY9" fmla="*/ 311064 h 720711"/>
                <a:gd name="connsiteX10" fmla="*/ 239716 w 717019"/>
                <a:gd name="connsiteY10" fmla="*/ 311355 h 720711"/>
                <a:gd name="connsiteX11" fmla="*/ 230585 w 717019"/>
                <a:gd name="connsiteY11" fmla="*/ 280270 h 720711"/>
                <a:gd name="connsiteX12" fmla="*/ 175280 w 717019"/>
                <a:gd name="connsiteY12" fmla="*/ 229549 h 720711"/>
                <a:gd name="connsiteX13" fmla="*/ 188018 w 717019"/>
                <a:gd name="connsiteY13" fmla="*/ 241231 h 720711"/>
                <a:gd name="connsiteX14" fmla="*/ 176767 w 717019"/>
                <a:gd name="connsiteY14" fmla="*/ 264681 h 720711"/>
                <a:gd name="connsiteX15" fmla="*/ 204569 w 717019"/>
                <a:gd name="connsiteY15" fmla="*/ 353001 h 720711"/>
                <a:gd name="connsiteX16" fmla="*/ 280866 w 717019"/>
                <a:gd name="connsiteY16" fmla="*/ 375423 h 720711"/>
                <a:gd name="connsiteX17" fmla="*/ 318697 w 717019"/>
                <a:gd name="connsiteY17" fmla="*/ 361076 h 720711"/>
                <a:gd name="connsiteX18" fmla="*/ 369250 w 717019"/>
                <a:gd name="connsiteY18" fmla="*/ 407439 h 720711"/>
                <a:gd name="connsiteX19" fmla="*/ 327006 w 717019"/>
                <a:gd name="connsiteY19" fmla="*/ 396258 h 720711"/>
                <a:gd name="connsiteX20" fmla="*/ 284812 w 717019"/>
                <a:gd name="connsiteY20" fmla="*/ 438107 h 720711"/>
                <a:gd name="connsiteX21" fmla="*/ 385381 w 717019"/>
                <a:gd name="connsiteY21" fmla="*/ 464646 h 720711"/>
                <a:gd name="connsiteX22" fmla="*/ 415805 w 717019"/>
                <a:gd name="connsiteY22" fmla="*/ 450133 h 720711"/>
                <a:gd name="connsiteX23" fmla="*/ 428627 w 717019"/>
                <a:gd name="connsiteY23" fmla="*/ 461893 h 720711"/>
                <a:gd name="connsiteX24" fmla="*/ 454996 w 717019"/>
                <a:gd name="connsiteY24" fmla="*/ 433141 h 720711"/>
                <a:gd name="connsiteX25" fmla="*/ 443131 w 717019"/>
                <a:gd name="connsiteY25" fmla="*/ 422259 h 720711"/>
                <a:gd name="connsiteX26" fmla="*/ 457476 w 717019"/>
                <a:gd name="connsiteY26" fmla="*/ 389674 h 720711"/>
                <a:gd name="connsiteX27" fmla="*/ 428374 w 717019"/>
                <a:gd name="connsiteY27" fmla="*/ 291638 h 720711"/>
                <a:gd name="connsiteX28" fmla="*/ 428534 w 717019"/>
                <a:gd name="connsiteY28" fmla="*/ 291451 h 720711"/>
                <a:gd name="connsiteX29" fmla="*/ 427407 w 717019"/>
                <a:gd name="connsiteY29" fmla="*/ 290623 h 720711"/>
                <a:gd name="connsiteX30" fmla="*/ 427024 w 717019"/>
                <a:gd name="connsiteY30" fmla="*/ 290221 h 720711"/>
                <a:gd name="connsiteX31" fmla="*/ 426958 w 717019"/>
                <a:gd name="connsiteY31" fmla="*/ 290293 h 720711"/>
                <a:gd name="connsiteX32" fmla="*/ 352832 w 717019"/>
                <a:gd name="connsiteY32" fmla="*/ 271260 h 720711"/>
                <a:gd name="connsiteX33" fmla="*/ 307533 w 717019"/>
                <a:gd name="connsiteY33" fmla="*/ 297904 h 720711"/>
                <a:gd name="connsiteX34" fmla="*/ 255217 w 717019"/>
                <a:gd name="connsiteY34" fmla="*/ 249925 h 720711"/>
                <a:gd name="connsiteX35" fmla="*/ 258272 w 717019"/>
                <a:gd name="connsiteY35" fmla="*/ 248606 h 720711"/>
                <a:gd name="connsiteX36" fmla="*/ 296374 w 717019"/>
                <a:gd name="connsiteY36" fmla="*/ 258661 h 720711"/>
                <a:gd name="connsiteX37" fmla="*/ 334358 w 717019"/>
                <a:gd name="connsiteY37" fmla="*/ 220988 h 720711"/>
                <a:gd name="connsiteX38" fmla="*/ 243823 w 717019"/>
                <a:gd name="connsiteY38" fmla="*/ 197097 h 720711"/>
                <a:gd name="connsiteX39" fmla="*/ 213832 w 717019"/>
                <a:gd name="connsiteY39" fmla="*/ 211972 h 720711"/>
                <a:gd name="connsiteX40" fmla="*/ 201648 w 717019"/>
                <a:gd name="connsiteY40" fmla="*/ 200798 h 720711"/>
                <a:gd name="connsiteX41" fmla="*/ 175280 w 717019"/>
                <a:gd name="connsiteY41" fmla="*/ 229549 h 720711"/>
                <a:gd name="connsiteX42" fmla="*/ 12 w 717019"/>
                <a:gd name="connsiteY42" fmla="*/ 316049 h 720711"/>
                <a:gd name="connsiteX43" fmla="*/ 225239 w 717019"/>
                <a:gd name="connsiteY43" fmla="*/ 1985 h 720711"/>
                <a:gd name="connsiteX44" fmla="*/ 638347 w 717019"/>
                <a:gd name="connsiteY44" fmla="*/ 96063 h 720711"/>
                <a:gd name="connsiteX45" fmla="*/ 588618 w 717019"/>
                <a:gd name="connsiteY45" fmla="*/ 558590 h 720711"/>
                <a:gd name="connsiteX46" fmla="*/ 71150 w 717019"/>
                <a:gd name="connsiteY46" fmla="*/ 625339 h 720711"/>
                <a:gd name="connsiteX47" fmla="*/ 70567 w 717019"/>
                <a:gd name="connsiteY47" fmla="*/ 624462 h 720711"/>
                <a:gd name="connsiteX48" fmla="*/ 12 w 717019"/>
                <a:gd name="connsiteY48" fmla="*/ 316049 h 720711"/>
                <a:gd name="connsiteX0" fmla="*/ 348904 w 720751"/>
                <a:gd name="connsiteY0" fmla="*/ 335142 h 720009"/>
                <a:gd name="connsiteX1" fmla="*/ 361744 w 720751"/>
                <a:gd name="connsiteY1" fmla="*/ 326619 h 720009"/>
                <a:gd name="connsiteX2" fmla="*/ 387609 w 720751"/>
                <a:gd name="connsiteY2" fmla="*/ 334106 h 720009"/>
                <a:gd name="connsiteX3" fmla="*/ 399673 w 720751"/>
                <a:gd name="connsiteY3" fmla="*/ 375173 h 720009"/>
                <a:gd name="connsiteX4" fmla="*/ 398092 w 720751"/>
                <a:gd name="connsiteY4" fmla="*/ 380253 h 720009"/>
                <a:gd name="connsiteX5" fmla="*/ 348904 w 720751"/>
                <a:gd name="connsiteY5" fmla="*/ 335142 h 720009"/>
                <a:gd name="connsiteX6" fmla="*/ 230585 w 720751"/>
                <a:gd name="connsiteY6" fmla="*/ 279568 h 720009"/>
                <a:gd name="connsiteX7" fmla="*/ 274797 w 720751"/>
                <a:gd name="connsiteY7" fmla="*/ 320114 h 720009"/>
                <a:gd name="connsiteX8" fmla="*/ 274337 w 720751"/>
                <a:gd name="connsiteY8" fmla="*/ 320230 h 720009"/>
                <a:gd name="connsiteX9" fmla="*/ 239961 w 720751"/>
                <a:gd name="connsiteY9" fmla="*/ 310362 h 720009"/>
                <a:gd name="connsiteX10" fmla="*/ 239716 w 720751"/>
                <a:gd name="connsiteY10" fmla="*/ 310653 h 720009"/>
                <a:gd name="connsiteX11" fmla="*/ 230585 w 720751"/>
                <a:gd name="connsiteY11" fmla="*/ 279568 h 720009"/>
                <a:gd name="connsiteX12" fmla="*/ 175280 w 720751"/>
                <a:gd name="connsiteY12" fmla="*/ 228847 h 720009"/>
                <a:gd name="connsiteX13" fmla="*/ 188018 w 720751"/>
                <a:gd name="connsiteY13" fmla="*/ 240529 h 720009"/>
                <a:gd name="connsiteX14" fmla="*/ 176767 w 720751"/>
                <a:gd name="connsiteY14" fmla="*/ 263979 h 720009"/>
                <a:gd name="connsiteX15" fmla="*/ 204569 w 720751"/>
                <a:gd name="connsiteY15" fmla="*/ 352299 h 720009"/>
                <a:gd name="connsiteX16" fmla="*/ 280866 w 720751"/>
                <a:gd name="connsiteY16" fmla="*/ 374721 h 720009"/>
                <a:gd name="connsiteX17" fmla="*/ 318697 w 720751"/>
                <a:gd name="connsiteY17" fmla="*/ 360374 h 720009"/>
                <a:gd name="connsiteX18" fmla="*/ 369250 w 720751"/>
                <a:gd name="connsiteY18" fmla="*/ 406737 h 720009"/>
                <a:gd name="connsiteX19" fmla="*/ 327006 w 720751"/>
                <a:gd name="connsiteY19" fmla="*/ 395556 h 720009"/>
                <a:gd name="connsiteX20" fmla="*/ 284812 w 720751"/>
                <a:gd name="connsiteY20" fmla="*/ 437405 h 720009"/>
                <a:gd name="connsiteX21" fmla="*/ 385381 w 720751"/>
                <a:gd name="connsiteY21" fmla="*/ 463944 h 720009"/>
                <a:gd name="connsiteX22" fmla="*/ 415805 w 720751"/>
                <a:gd name="connsiteY22" fmla="*/ 449431 h 720009"/>
                <a:gd name="connsiteX23" fmla="*/ 428627 w 720751"/>
                <a:gd name="connsiteY23" fmla="*/ 461191 h 720009"/>
                <a:gd name="connsiteX24" fmla="*/ 454996 w 720751"/>
                <a:gd name="connsiteY24" fmla="*/ 432439 h 720009"/>
                <a:gd name="connsiteX25" fmla="*/ 443131 w 720751"/>
                <a:gd name="connsiteY25" fmla="*/ 421557 h 720009"/>
                <a:gd name="connsiteX26" fmla="*/ 457476 w 720751"/>
                <a:gd name="connsiteY26" fmla="*/ 388972 h 720009"/>
                <a:gd name="connsiteX27" fmla="*/ 428374 w 720751"/>
                <a:gd name="connsiteY27" fmla="*/ 290936 h 720009"/>
                <a:gd name="connsiteX28" fmla="*/ 428534 w 720751"/>
                <a:gd name="connsiteY28" fmla="*/ 290749 h 720009"/>
                <a:gd name="connsiteX29" fmla="*/ 427407 w 720751"/>
                <a:gd name="connsiteY29" fmla="*/ 289921 h 720009"/>
                <a:gd name="connsiteX30" fmla="*/ 427024 w 720751"/>
                <a:gd name="connsiteY30" fmla="*/ 289519 h 720009"/>
                <a:gd name="connsiteX31" fmla="*/ 426958 w 720751"/>
                <a:gd name="connsiteY31" fmla="*/ 289591 h 720009"/>
                <a:gd name="connsiteX32" fmla="*/ 352832 w 720751"/>
                <a:gd name="connsiteY32" fmla="*/ 270558 h 720009"/>
                <a:gd name="connsiteX33" fmla="*/ 307533 w 720751"/>
                <a:gd name="connsiteY33" fmla="*/ 297202 h 720009"/>
                <a:gd name="connsiteX34" fmla="*/ 255217 w 720751"/>
                <a:gd name="connsiteY34" fmla="*/ 249223 h 720009"/>
                <a:gd name="connsiteX35" fmla="*/ 258272 w 720751"/>
                <a:gd name="connsiteY35" fmla="*/ 247904 h 720009"/>
                <a:gd name="connsiteX36" fmla="*/ 296374 w 720751"/>
                <a:gd name="connsiteY36" fmla="*/ 257959 h 720009"/>
                <a:gd name="connsiteX37" fmla="*/ 334358 w 720751"/>
                <a:gd name="connsiteY37" fmla="*/ 220286 h 720009"/>
                <a:gd name="connsiteX38" fmla="*/ 243823 w 720751"/>
                <a:gd name="connsiteY38" fmla="*/ 196395 h 720009"/>
                <a:gd name="connsiteX39" fmla="*/ 213832 w 720751"/>
                <a:gd name="connsiteY39" fmla="*/ 211270 h 720009"/>
                <a:gd name="connsiteX40" fmla="*/ 201648 w 720751"/>
                <a:gd name="connsiteY40" fmla="*/ 200096 h 720009"/>
                <a:gd name="connsiteX41" fmla="*/ 175280 w 720751"/>
                <a:gd name="connsiteY41" fmla="*/ 228847 h 720009"/>
                <a:gd name="connsiteX42" fmla="*/ 12 w 720751"/>
                <a:gd name="connsiteY42" fmla="*/ 315347 h 720009"/>
                <a:gd name="connsiteX43" fmla="*/ 225239 w 720751"/>
                <a:gd name="connsiteY43" fmla="*/ 1283 h 720009"/>
                <a:gd name="connsiteX44" fmla="*/ 638347 w 720751"/>
                <a:gd name="connsiteY44" fmla="*/ 95361 h 720009"/>
                <a:gd name="connsiteX45" fmla="*/ 588618 w 720751"/>
                <a:gd name="connsiteY45" fmla="*/ 557888 h 720009"/>
                <a:gd name="connsiteX46" fmla="*/ 71150 w 720751"/>
                <a:gd name="connsiteY46" fmla="*/ 624637 h 720009"/>
                <a:gd name="connsiteX47" fmla="*/ 70567 w 720751"/>
                <a:gd name="connsiteY47" fmla="*/ 623760 h 720009"/>
                <a:gd name="connsiteX48" fmla="*/ 12 w 720751"/>
                <a:gd name="connsiteY48" fmla="*/ 315347 h 720009"/>
                <a:gd name="connsiteX0" fmla="*/ 362658 w 734505"/>
                <a:gd name="connsiteY0" fmla="*/ 335142 h 720009"/>
                <a:gd name="connsiteX1" fmla="*/ 375498 w 734505"/>
                <a:gd name="connsiteY1" fmla="*/ 326619 h 720009"/>
                <a:gd name="connsiteX2" fmla="*/ 401363 w 734505"/>
                <a:gd name="connsiteY2" fmla="*/ 334106 h 720009"/>
                <a:gd name="connsiteX3" fmla="*/ 413427 w 734505"/>
                <a:gd name="connsiteY3" fmla="*/ 375173 h 720009"/>
                <a:gd name="connsiteX4" fmla="*/ 411846 w 734505"/>
                <a:gd name="connsiteY4" fmla="*/ 380253 h 720009"/>
                <a:gd name="connsiteX5" fmla="*/ 362658 w 734505"/>
                <a:gd name="connsiteY5" fmla="*/ 335142 h 720009"/>
                <a:gd name="connsiteX6" fmla="*/ 244339 w 734505"/>
                <a:gd name="connsiteY6" fmla="*/ 279568 h 720009"/>
                <a:gd name="connsiteX7" fmla="*/ 288551 w 734505"/>
                <a:gd name="connsiteY7" fmla="*/ 320114 h 720009"/>
                <a:gd name="connsiteX8" fmla="*/ 288091 w 734505"/>
                <a:gd name="connsiteY8" fmla="*/ 320230 h 720009"/>
                <a:gd name="connsiteX9" fmla="*/ 253715 w 734505"/>
                <a:gd name="connsiteY9" fmla="*/ 310362 h 720009"/>
                <a:gd name="connsiteX10" fmla="*/ 253470 w 734505"/>
                <a:gd name="connsiteY10" fmla="*/ 310653 h 720009"/>
                <a:gd name="connsiteX11" fmla="*/ 244339 w 734505"/>
                <a:gd name="connsiteY11" fmla="*/ 279568 h 720009"/>
                <a:gd name="connsiteX12" fmla="*/ 189034 w 734505"/>
                <a:gd name="connsiteY12" fmla="*/ 228847 h 720009"/>
                <a:gd name="connsiteX13" fmla="*/ 201772 w 734505"/>
                <a:gd name="connsiteY13" fmla="*/ 240529 h 720009"/>
                <a:gd name="connsiteX14" fmla="*/ 190521 w 734505"/>
                <a:gd name="connsiteY14" fmla="*/ 263979 h 720009"/>
                <a:gd name="connsiteX15" fmla="*/ 218323 w 734505"/>
                <a:gd name="connsiteY15" fmla="*/ 352299 h 720009"/>
                <a:gd name="connsiteX16" fmla="*/ 294620 w 734505"/>
                <a:gd name="connsiteY16" fmla="*/ 374721 h 720009"/>
                <a:gd name="connsiteX17" fmla="*/ 332451 w 734505"/>
                <a:gd name="connsiteY17" fmla="*/ 360374 h 720009"/>
                <a:gd name="connsiteX18" fmla="*/ 383004 w 734505"/>
                <a:gd name="connsiteY18" fmla="*/ 406737 h 720009"/>
                <a:gd name="connsiteX19" fmla="*/ 340760 w 734505"/>
                <a:gd name="connsiteY19" fmla="*/ 395556 h 720009"/>
                <a:gd name="connsiteX20" fmla="*/ 298566 w 734505"/>
                <a:gd name="connsiteY20" fmla="*/ 437405 h 720009"/>
                <a:gd name="connsiteX21" fmla="*/ 399135 w 734505"/>
                <a:gd name="connsiteY21" fmla="*/ 463944 h 720009"/>
                <a:gd name="connsiteX22" fmla="*/ 429559 w 734505"/>
                <a:gd name="connsiteY22" fmla="*/ 449431 h 720009"/>
                <a:gd name="connsiteX23" fmla="*/ 442381 w 734505"/>
                <a:gd name="connsiteY23" fmla="*/ 461191 h 720009"/>
                <a:gd name="connsiteX24" fmla="*/ 468750 w 734505"/>
                <a:gd name="connsiteY24" fmla="*/ 432439 h 720009"/>
                <a:gd name="connsiteX25" fmla="*/ 456885 w 734505"/>
                <a:gd name="connsiteY25" fmla="*/ 421557 h 720009"/>
                <a:gd name="connsiteX26" fmla="*/ 471230 w 734505"/>
                <a:gd name="connsiteY26" fmla="*/ 388972 h 720009"/>
                <a:gd name="connsiteX27" fmla="*/ 442128 w 734505"/>
                <a:gd name="connsiteY27" fmla="*/ 290936 h 720009"/>
                <a:gd name="connsiteX28" fmla="*/ 442288 w 734505"/>
                <a:gd name="connsiteY28" fmla="*/ 290749 h 720009"/>
                <a:gd name="connsiteX29" fmla="*/ 441161 w 734505"/>
                <a:gd name="connsiteY29" fmla="*/ 289921 h 720009"/>
                <a:gd name="connsiteX30" fmla="*/ 440778 w 734505"/>
                <a:gd name="connsiteY30" fmla="*/ 289519 h 720009"/>
                <a:gd name="connsiteX31" fmla="*/ 440712 w 734505"/>
                <a:gd name="connsiteY31" fmla="*/ 289591 h 720009"/>
                <a:gd name="connsiteX32" fmla="*/ 366586 w 734505"/>
                <a:gd name="connsiteY32" fmla="*/ 270558 h 720009"/>
                <a:gd name="connsiteX33" fmla="*/ 321287 w 734505"/>
                <a:gd name="connsiteY33" fmla="*/ 297202 h 720009"/>
                <a:gd name="connsiteX34" fmla="*/ 268971 w 734505"/>
                <a:gd name="connsiteY34" fmla="*/ 249223 h 720009"/>
                <a:gd name="connsiteX35" fmla="*/ 272026 w 734505"/>
                <a:gd name="connsiteY35" fmla="*/ 247904 h 720009"/>
                <a:gd name="connsiteX36" fmla="*/ 310128 w 734505"/>
                <a:gd name="connsiteY36" fmla="*/ 257959 h 720009"/>
                <a:gd name="connsiteX37" fmla="*/ 348112 w 734505"/>
                <a:gd name="connsiteY37" fmla="*/ 220286 h 720009"/>
                <a:gd name="connsiteX38" fmla="*/ 257577 w 734505"/>
                <a:gd name="connsiteY38" fmla="*/ 196395 h 720009"/>
                <a:gd name="connsiteX39" fmla="*/ 227586 w 734505"/>
                <a:gd name="connsiteY39" fmla="*/ 211270 h 720009"/>
                <a:gd name="connsiteX40" fmla="*/ 215402 w 734505"/>
                <a:gd name="connsiteY40" fmla="*/ 200096 h 720009"/>
                <a:gd name="connsiteX41" fmla="*/ 189034 w 734505"/>
                <a:gd name="connsiteY41" fmla="*/ 228847 h 720009"/>
                <a:gd name="connsiteX42" fmla="*/ 13766 w 734505"/>
                <a:gd name="connsiteY42" fmla="*/ 315347 h 720009"/>
                <a:gd name="connsiteX43" fmla="*/ 238993 w 734505"/>
                <a:gd name="connsiteY43" fmla="*/ 1283 h 720009"/>
                <a:gd name="connsiteX44" fmla="*/ 652101 w 734505"/>
                <a:gd name="connsiteY44" fmla="*/ 95361 h 720009"/>
                <a:gd name="connsiteX45" fmla="*/ 602372 w 734505"/>
                <a:gd name="connsiteY45" fmla="*/ 557888 h 720009"/>
                <a:gd name="connsiteX46" fmla="*/ 84904 w 734505"/>
                <a:gd name="connsiteY46" fmla="*/ 624637 h 720009"/>
                <a:gd name="connsiteX47" fmla="*/ 34164 w 734505"/>
                <a:gd name="connsiteY47" fmla="*/ 555144 h 720009"/>
                <a:gd name="connsiteX48" fmla="*/ 13766 w 734505"/>
                <a:gd name="connsiteY48" fmla="*/ 315347 h 720009"/>
                <a:gd name="connsiteX0" fmla="*/ 362658 w 734505"/>
                <a:gd name="connsiteY0" fmla="*/ 335142 h 735979"/>
                <a:gd name="connsiteX1" fmla="*/ 375498 w 734505"/>
                <a:gd name="connsiteY1" fmla="*/ 326619 h 735979"/>
                <a:gd name="connsiteX2" fmla="*/ 401363 w 734505"/>
                <a:gd name="connsiteY2" fmla="*/ 334106 h 735979"/>
                <a:gd name="connsiteX3" fmla="*/ 413427 w 734505"/>
                <a:gd name="connsiteY3" fmla="*/ 375173 h 735979"/>
                <a:gd name="connsiteX4" fmla="*/ 411846 w 734505"/>
                <a:gd name="connsiteY4" fmla="*/ 380253 h 735979"/>
                <a:gd name="connsiteX5" fmla="*/ 362658 w 734505"/>
                <a:gd name="connsiteY5" fmla="*/ 335142 h 735979"/>
                <a:gd name="connsiteX6" fmla="*/ 244339 w 734505"/>
                <a:gd name="connsiteY6" fmla="*/ 279568 h 735979"/>
                <a:gd name="connsiteX7" fmla="*/ 288551 w 734505"/>
                <a:gd name="connsiteY7" fmla="*/ 320114 h 735979"/>
                <a:gd name="connsiteX8" fmla="*/ 288091 w 734505"/>
                <a:gd name="connsiteY8" fmla="*/ 320230 h 735979"/>
                <a:gd name="connsiteX9" fmla="*/ 253715 w 734505"/>
                <a:gd name="connsiteY9" fmla="*/ 310362 h 735979"/>
                <a:gd name="connsiteX10" fmla="*/ 253470 w 734505"/>
                <a:gd name="connsiteY10" fmla="*/ 310653 h 735979"/>
                <a:gd name="connsiteX11" fmla="*/ 244339 w 734505"/>
                <a:gd name="connsiteY11" fmla="*/ 279568 h 735979"/>
                <a:gd name="connsiteX12" fmla="*/ 189034 w 734505"/>
                <a:gd name="connsiteY12" fmla="*/ 228847 h 735979"/>
                <a:gd name="connsiteX13" fmla="*/ 201772 w 734505"/>
                <a:gd name="connsiteY13" fmla="*/ 240529 h 735979"/>
                <a:gd name="connsiteX14" fmla="*/ 190521 w 734505"/>
                <a:gd name="connsiteY14" fmla="*/ 263979 h 735979"/>
                <a:gd name="connsiteX15" fmla="*/ 218323 w 734505"/>
                <a:gd name="connsiteY15" fmla="*/ 352299 h 735979"/>
                <a:gd name="connsiteX16" fmla="*/ 294620 w 734505"/>
                <a:gd name="connsiteY16" fmla="*/ 374721 h 735979"/>
                <a:gd name="connsiteX17" fmla="*/ 332451 w 734505"/>
                <a:gd name="connsiteY17" fmla="*/ 360374 h 735979"/>
                <a:gd name="connsiteX18" fmla="*/ 383004 w 734505"/>
                <a:gd name="connsiteY18" fmla="*/ 406737 h 735979"/>
                <a:gd name="connsiteX19" fmla="*/ 340760 w 734505"/>
                <a:gd name="connsiteY19" fmla="*/ 395556 h 735979"/>
                <a:gd name="connsiteX20" fmla="*/ 298566 w 734505"/>
                <a:gd name="connsiteY20" fmla="*/ 437405 h 735979"/>
                <a:gd name="connsiteX21" fmla="*/ 399135 w 734505"/>
                <a:gd name="connsiteY21" fmla="*/ 463944 h 735979"/>
                <a:gd name="connsiteX22" fmla="*/ 429559 w 734505"/>
                <a:gd name="connsiteY22" fmla="*/ 449431 h 735979"/>
                <a:gd name="connsiteX23" fmla="*/ 442381 w 734505"/>
                <a:gd name="connsiteY23" fmla="*/ 461191 h 735979"/>
                <a:gd name="connsiteX24" fmla="*/ 468750 w 734505"/>
                <a:gd name="connsiteY24" fmla="*/ 432439 h 735979"/>
                <a:gd name="connsiteX25" fmla="*/ 456885 w 734505"/>
                <a:gd name="connsiteY25" fmla="*/ 421557 h 735979"/>
                <a:gd name="connsiteX26" fmla="*/ 471230 w 734505"/>
                <a:gd name="connsiteY26" fmla="*/ 388972 h 735979"/>
                <a:gd name="connsiteX27" fmla="*/ 442128 w 734505"/>
                <a:gd name="connsiteY27" fmla="*/ 290936 h 735979"/>
                <a:gd name="connsiteX28" fmla="*/ 442288 w 734505"/>
                <a:gd name="connsiteY28" fmla="*/ 290749 h 735979"/>
                <a:gd name="connsiteX29" fmla="*/ 441161 w 734505"/>
                <a:gd name="connsiteY29" fmla="*/ 289921 h 735979"/>
                <a:gd name="connsiteX30" fmla="*/ 440778 w 734505"/>
                <a:gd name="connsiteY30" fmla="*/ 289519 h 735979"/>
                <a:gd name="connsiteX31" fmla="*/ 440712 w 734505"/>
                <a:gd name="connsiteY31" fmla="*/ 289591 h 735979"/>
                <a:gd name="connsiteX32" fmla="*/ 366586 w 734505"/>
                <a:gd name="connsiteY32" fmla="*/ 270558 h 735979"/>
                <a:gd name="connsiteX33" fmla="*/ 321287 w 734505"/>
                <a:gd name="connsiteY33" fmla="*/ 297202 h 735979"/>
                <a:gd name="connsiteX34" fmla="*/ 268971 w 734505"/>
                <a:gd name="connsiteY34" fmla="*/ 249223 h 735979"/>
                <a:gd name="connsiteX35" fmla="*/ 272026 w 734505"/>
                <a:gd name="connsiteY35" fmla="*/ 247904 h 735979"/>
                <a:gd name="connsiteX36" fmla="*/ 310128 w 734505"/>
                <a:gd name="connsiteY36" fmla="*/ 257959 h 735979"/>
                <a:gd name="connsiteX37" fmla="*/ 348112 w 734505"/>
                <a:gd name="connsiteY37" fmla="*/ 220286 h 735979"/>
                <a:gd name="connsiteX38" fmla="*/ 257577 w 734505"/>
                <a:gd name="connsiteY38" fmla="*/ 196395 h 735979"/>
                <a:gd name="connsiteX39" fmla="*/ 227586 w 734505"/>
                <a:gd name="connsiteY39" fmla="*/ 211270 h 735979"/>
                <a:gd name="connsiteX40" fmla="*/ 215402 w 734505"/>
                <a:gd name="connsiteY40" fmla="*/ 200096 h 735979"/>
                <a:gd name="connsiteX41" fmla="*/ 189034 w 734505"/>
                <a:gd name="connsiteY41" fmla="*/ 228847 h 735979"/>
                <a:gd name="connsiteX42" fmla="*/ 13766 w 734505"/>
                <a:gd name="connsiteY42" fmla="*/ 315347 h 735979"/>
                <a:gd name="connsiteX43" fmla="*/ 238993 w 734505"/>
                <a:gd name="connsiteY43" fmla="*/ 1283 h 735979"/>
                <a:gd name="connsiteX44" fmla="*/ 652101 w 734505"/>
                <a:gd name="connsiteY44" fmla="*/ 95361 h 735979"/>
                <a:gd name="connsiteX45" fmla="*/ 602372 w 734505"/>
                <a:gd name="connsiteY45" fmla="*/ 557888 h 735979"/>
                <a:gd name="connsiteX46" fmla="*/ 146920 w 734505"/>
                <a:gd name="connsiteY46" fmla="*/ 655663 h 735979"/>
                <a:gd name="connsiteX47" fmla="*/ 34164 w 734505"/>
                <a:gd name="connsiteY47" fmla="*/ 555144 h 735979"/>
                <a:gd name="connsiteX48" fmla="*/ 13766 w 734505"/>
                <a:gd name="connsiteY48" fmla="*/ 315347 h 735979"/>
                <a:gd name="connsiteX0" fmla="*/ 348892 w 720739"/>
                <a:gd name="connsiteY0" fmla="*/ 335142 h 735979"/>
                <a:gd name="connsiteX1" fmla="*/ 361732 w 720739"/>
                <a:gd name="connsiteY1" fmla="*/ 326619 h 735979"/>
                <a:gd name="connsiteX2" fmla="*/ 387597 w 720739"/>
                <a:gd name="connsiteY2" fmla="*/ 334106 h 735979"/>
                <a:gd name="connsiteX3" fmla="*/ 399661 w 720739"/>
                <a:gd name="connsiteY3" fmla="*/ 375173 h 735979"/>
                <a:gd name="connsiteX4" fmla="*/ 398080 w 720739"/>
                <a:gd name="connsiteY4" fmla="*/ 380253 h 735979"/>
                <a:gd name="connsiteX5" fmla="*/ 348892 w 720739"/>
                <a:gd name="connsiteY5" fmla="*/ 335142 h 735979"/>
                <a:gd name="connsiteX6" fmla="*/ 230573 w 720739"/>
                <a:gd name="connsiteY6" fmla="*/ 279568 h 735979"/>
                <a:gd name="connsiteX7" fmla="*/ 274785 w 720739"/>
                <a:gd name="connsiteY7" fmla="*/ 320114 h 735979"/>
                <a:gd name="connsiteX8" fmla="*/ 274325 w 720739"/>
                <a:gd name="connsiteY8" fmla="*/ 320230 h 735979"/>
                <a:gd name="connsiteX9" fmla="*/ 239949 w 720739"/>
                <a:gd name="connsiteY9" fmla="*/ 310362 h 735979"/>
                <a:gd name="connsiteX10" fmla="*/ 239704 w 720739"/>
                <a:gd name="connsiteY10" fmla="*/ 310653 h 735979"/>
                <a:gd name="connsiteX11" fmla="*/ 230573 w 720739"/>
                <a:gd name="connsiteY11" fmla="*/ 279568 h 735979"/>
                <a:gd name="connsiteX12" fmla="*/ 175268 w 720739"/>
                <a:gd name="connsiteY12" fmla="*/ 228847 h 735979"/>
                <a:gd name="connsiteX13" fmla="*/ 188006 w 720739"/>
                <a:gd name="connsiteY13" fmla="*/ 240529 h 735979"/>
                <a:gd name="connsiteX14" fmla="*/ 176755 w 720739"/>
                <a:gd name="connsiteY14" fmla="*/ 263979 h 735979"/>
                <a:gd name="connsiteX15" fmla="*/ 204557 w 720739"/>
                <a:gd name="connsiteY15" fmla="*/ 352299 h 735979"/>
                <a:gd name="connsiteX16" fmla="*/ 280854 w 720739"/>
                <a:gd name="connsiteY16" fmla="*/ 374721 h 735979"/>
                <a:gd name="connsiteX17" fmla="*/ 318685 w 720739"/>
                <a:gd name="connsiteY17" fmla="*/ 360374 h 735979"/>
                <a:gd name="connsiteX18" fmla="*/ 369238 w 720739"/>
                <a:gd name="connsiteY18" fmla="*/ 406737 h 735979"/>
                <a:gd name="connsiteX19" fmla="*/ 326994 w 720739"/>
                <a:gd name="connsiteY19" fmla="*/ 395556 h 735979"/>
                <a:gd name="connsiteX20" fmla="*/ 284800 w 720739"/>
                <a:gd name="connsiteY20" fmla="*/ 437405 h 735979"/>
                <a:gd name="connsiteX21" fmla="*/ 385369 w 720739"/>
                <a:gd name="connsiteY21" fmla="*/ 463944 h 735979"/>
                <a:gd name="connsiteX22" fmla="*/ 415793 w 720739"/>
                <a:gd name="connsiteY22" fmla="*/ 449431 h 735979"/>
                <a:gd name="connsiteX23" fmla="*/ 428615 w 720739"/>
                <a:gd name="connsiteY23" fmla="*/ 461191 h 735979"/>
                <a:gd name="connsiteX24" fmla="*/ 454984 w 720739"/>
                <a:gd name="connsiteY24" fmla="*/ 432439 h 735979"/>
                <a:gd name="connsiteX25" fmla="*/ 443119 w 720739"/>
                <a:gd name="connsiteY25" fmla="*/ 421557 h 735979"/>
                <a:gd name="connsiteX26" fmla="*/ 457464 w 720739"/>
                <a:gd name="connsiteY26" fmla="*/ 388972 h 735979"/>
                <a:gd name="connsiteX27" fmla="*/ 428362 w 720739"/>
                <a:gd name="connsiteY27" fmla="*/ 290936 h 735979"/>
                <a:gd name="connsiteX28" fmla="*/ 428522 w 720739"/>
                <a:gd name="connsiteY28" fmla="*/ 290749 h 735979"/>
                <a:gd name="connsiteX29" fmla="*/ 427395 w 720739"/>
                <a:gd name="connsiteY29" fmla="*/ 289921 h 735979"/>
                <a:gd name="connsiteX30" fmla="*/ 427012 w 720739"/>
                <a:gd name="connsiteY30" fmla="*/ 289519 h 735979"/>
                <a:gd name="connsiteX31" fmla="*/ 426946 w 720739"/>
                <a:gd name="connsiteY31" fmla="*/ 289591 h 735979"/>
                <a:gd name="connsiteX32" fmla="*/ 352820 w 720739"/>
                <a:gd name="connsiteY32" fmla="*/ 270558 h 735979"/>
                <a:gd name="connsiteX33" fmla="*/ 307521 w 720739"/>
                <a:gd name="connsiteY33" fmla="*/ 297202 h 735979"/>
                <a:gd name="connsiteX34" fmla="*/ 255205 w 720739"/>
                <a:gd name="connsiteY34" fmla="*/ 249223 h 735979"/>
                <a:gd name="connsiteX35" fmla="*/ 258260 w 720739"/>
                <a:gd name="connsiteY35" fmla="*/ 247904 h 735979"/>
                <a:gd name="connsiteX36" fmla="*/ 296362 w 720739"/>
                <a:gd name="connsiteY36" fmla="*/ 257959 h 735979"/>
                <a:gd name="connsiteX37" fmla="*/ 334346 w 720739"/>
                <a:gd name="connsiteY37" fmla="*/ 220286 h 735979"/>
                <a:gd name="connsiteX38" fmla="*/ 243811 w 720739"/>
                <a:gd name="connsiteY38" fmla="*/ 196395 h 735979"/>
                <a:gd name="connsiteX39" fmla="*/ 213820 w 720739"/>
                <a:gd name="connsiteY39" fmla="*/ 211270 h 735979"/>
                <a:gd name="connsiteX40" fmla="*/ 201636 w 720739"/>
                <a:gd name="connsiteY40" fmla="*/ 200096 h 735979"/>
                <a:gd name="connsiteX41" fmla="*/ 175268 w 720739"/>
                <a:gd name="connsiteY41" fmla="*/ 228847 h 735979"/>
                <a:gd name="connsiteX42" fmla="*/ 0 w 720739"/>
                <a:gd name="connsiteY42" fmla="*/ 315347 h 735979"/>
                <a:gd name="connsiteX43" fmla="*/ 225227 w 720739"/>
                <a:gd name="connsiteY43" fmla="*/ 1283 h 735979"/>
                <a:gd name="connsiteX44" fmla="*/ 638335 w 720739"/>
                <a:gd name="connsiteY44" fmla="*/ 95361 h 735979"/>
                <a:gd name="connsiteX45" fmla="*/ 588606 w 720739"/>
                <a:gd name="connsiteY45" fmla="*/ 557888 h 735979"/>
                <a:gd name="connsiteX46" fmla="*/ 133154 w 720739"/>
                <a:gd name="connsiteY46" fmla="*/ 655663 h 735979"/>
                <a:gd name="connsiteX47" fmla="*/ 0 w 720739"/>
                <a:gd name="connsiteY47" fmla="*/ 315347 h 735979"/>
                <a:gd name="connsiteX0" fmla="*/ 348892 w 720739"/>
                <a:gd name="connsiteY0" fmla="*/ 335142 h 719800"/>
                <a:gd name="connsiteX1" fmla="*/ 361732 w 720739"/>
                <a:gd name="connsiteY1" fmla="*/ 326619 h 719800"/>
                <a:gd name="connsiteX2" fmla="*/ 387597 w 720739"/>
                <a:gd name="connsiteY2" fmla="*/ 334106 h 719800"/>
                <a:gd name="connsiteX3" fmla="*/ 399661 w 720739"/>
                <a:gd name="connsiteY3" fmla="*/ 375173 h 719800"/>
                <a:gd name="connsiteX4" fmla="*/ 398080 w 720739"/>
                <a:gd name="connsiteY4" fmla="*/ 380253 h 719800"/>
                <a:gd name="connsiteX5" fmla="*/ 348892 w 720739"/>
                <a:gd name="connsiteY5" fmla="*/ 335142 h 719800"/>
                <a:gd name="connsiteX6" fmla="*/ 230573 w 720739"/>
                <a:gd name="connsiteY6" fmla="*/ 279568 h 719800"/>
                <a:gd name="connsiteX7" fmla="*/ 274785 w 720739"/>
                <a:gd name="connsiteY7" fmla="*/ 320114 h 719800"/>
                <a:gd name="connsiteX8" fmla="*/ 274325 w 720739"/>
                <a:gd name="connsiteY8" fmla="*/ 320230 h 719800"/>
                <a:gd name="connsiteX9" fmla="*/ 239949 w 720739"/>
                <a:gd name="connsiteY9" fmla="*/ 310362 h 719800"/>
                <a:gd name="connsiteX10" fmla="*/ 239704 w 720739"/>
                <a:gd name="connsiteY10" fmla="*/ 310653 h 719800"/>
                <a:gd name="connsiteX11" fmla="*/ 230573 w 720739"/>
                <a:gd name="connsiteY11" fmla="*/ 279568 h 719800"/>
                <a:gd name="connsiteX12" fmla="*/ 175268 w 720739"/>
                <a:gd name="connsiteY12" fmla="*/ 228847 h 719800"/>
                <a:gd name="connsiteX13" fmla="*/ 188006 w 720739"/>
                <a:gd name="connsiteY13" fmla="*/ 240529 h 719800"/>
                <a:gd name="connsiteX14" fmla="*/ 176755 w 720739"/>
                <a:gd name="connsiteY14" fmla="*/ 263979 h 719800"/>
                <a:gd name="connsiteX15" fmla="*/ 204557 w 720739"/>
                <a:gd name="connsiteY15" fmla="*/ 352299 h 719800"/>
                <a:gd name="connsiteX16" fmla="*/ 280854 w 720739"/>
                <a:gd name="connsiteY16" fmla="*/ 374721 h 719800"/>
                <a:gd name="connsiteX17" fmla="*/ 318685 w 720739"/>
                <a:gd name="connsiteY17" fmla="*/ 360374 h 719800"/>
                <a:gd name="connsiteX18" fmla="*/ 369238 w 720739"/>
                <a:gd name="connsiteY18" fmla="*/ 406737 h 719800"/>
                <a:gd name="connsiteX19" fmla="*/ 326994 w 720739"/>
                <a:gd name="connsiteY19" fmla="*/ 395556 h 719800"/>
                <a:gd name="connsiteX20" fmla="*/ 284800 w 720739"/>
                <a:gd name="connsiteY20" fmla="*/ 437405 h 719800"/>
                <a:gd name="connsiteX21" fmla="*/ 385369 w 720739"/>
                <a:gd name="connsiteY21" fmla="*/ 463944 h 719800"/>
                <a:gd name="connsiteX22" fmla="*/ 415793 w 720739"/>
                <a:gd name="connsiteY22" fmla="*/ 449431 h 719800"/>
                <a:gd name="connsiteX23" fmla="*/ 428615 w 720739"/>
                <a:gd name="connsiteY23" fmla="*/ 461191 h 719800"/>
                <a:gd name="connsiteX24" fmla="*/ 454984 w 720739"/>
                <a:gd name="connsiteY24" fmla="*/ 432439 h 719800"/>
                <a:gd name="connsiteX25" fmla="*/ 443119 w 720739"/>
                <a:gd name="connsiteY25" fmla="*/ 421557 h 719800"/>
                <a:gd name="connsiteX26" fmla="*/ 457464 w 720739"/>
                <a:gd name="connsiteY26" fmla="*/ 388972 h 719800"/>
                <a:gd name="connsiteX27" fmla="*/ 428362 w 720739"/>
                <a:gd name="connsiteY27" fmla="*/ 290936 h 719800"/>
                <a:gd name="connsiteX28" fmla="*/ 428522 w 720739"/>
                <a:gd name="connsiteY28" fmla="*/ 290749 h 719800"/>
                <a:gd name="connsiteX29" fmla="*/ 427395 w 720739"/>
                <a:gd name="connsiteY29" fmla="*/ 289921 h 719800"/>
                <a:gd name="connsiteX30" fmla="*/ 427012 w 720739"/>
                <a:gd name="connsiteY30" fmla="*/ 289519 h 719800"/>
                <a:gd name="connsiteX31" fmla="*/ 426946 w 720739"/>
                <a:gd name="connsiteY31" fmla="*/ 289591 h 719800"/>
                <a:gd name="connsiteX32" fmla="*/ 352820 w 720739"/>
                <a:gd name="connsiteY32" fmla="*/ 270558 h 719800"/>
                <a:gd name="connsiteX33" fmla="*/ 307521 w 720739"/>
                <a:gd name="connsiteY33" fmla="*/ 297202 h 719800"/>
                <a:gd name="connsiteX34" fmla="*/ 255205 w 720739"/>
                <a:gd name="connsiteY34" fmla="*/ 249223 h 719800"/>
                <a:gd name="connsiteX35" fmla="*/ 258260 w 720739"/>
                <a:gd name="connsiteY35" fmla="*/ 247904 h 719800"/>
                <a:gd name="connsiteX36" fmla="*/ 296362 w 720739"/>
                <a:gd name="connsiteY36" fmla="*/ 257959 h 719800"/>
                <a:gd name="connsiteX37" fmla="*/ 334346 w 720739"/>
                <a:gd name="connsiteY37" fmla="*/ 220286 h 719800"/>
                <a:gd name="connsiteX38" fmla="*/ 243811 w 720739"/>
                <a:gd name="connsiteY38" fmla="*/ 196395 h 719800"/>
                <a:gd name="connsiteX39" fmla="*/ 213820 w 720739"/>
                <a:gd name="connsiteY39" fmla="*/ 211270 h 719800"/>
                <a:gd name="connsiteX40" fmla="*/ 201636 w 720739"/>
                <a:gd name="connsiteY40" fmla="*/ 200096 h 719800"/>
                <a:gd name="connsiteX41" fmla="*/ 175268 w 720739"/>
                <a:gd name="connsiteY41" fmla="*/ 228847 h 719800"/>
                <a:gd name="connsiteX42" fmla="*/ 0 w 720739"/>
                <a:gd name="connsiteY42" fmla="*/ 315347 h 719800"/>
                <a:gd name="connsiteX43" fmla="*/ 225227 w 720739"/>
                <a:gd name="connsiteY43" fmla="*/ 1283 h 719800"/>
                <a:gd name="connsiteX44" fmla="*/ 638335 w 720739"/>
                <a:gd name="connsiteY44" fmla="*/ 95361 h 719800"/>
                <a:gd name="connsiteX45" fmla="*/ 588606 w 720739"/>
                <a:gd name="connsiteY45" fmla="*/ 557888 h 719800"/>
                <a:gd name="connsiteX46" fmla="*/ 81233 w 720739"/>
                <a:gd name="connsiteY46" fmla="*/ 624201 h 719800"/>
                <a:gd name="connsiteX47" fmla="*/ 0 w 720739"/>
                <a:gd name="connsiteY47" fmla="*/ 315347 h 719800"/>
                <a:gd name="connsiteX0" fmla="*/ 348892 w 720739"/>
                <a:gd name="connsiteY0" fmla="*/ 335142 h 719800"/>
                <a:gd name="connsiteX1" fmla="*/ 361732 w 720739"/>
                <a:gd name="connsiteY1" fmla="*/ 326619 h 719800"/>
                <a:gd name="connsiteX2" fmla="*/ 387597 w 720739"/>
                <a:gd name="connsiteY2" fmla="*/ 334106 h 719800"/>
                <a:gd name="connsiteX3" fmla="*/ 399661 w 720739"/>
                <a:gd name="connsiteY3" fmla="*/ 375173 h 719800"/>
                <a:gd name="connsiteX4" fmla="*/ 398080 w 720739"/>
                <a:gd name="connsiteY4" fmla="*/ 380253 h 719800"/>
                <a:gd name="connsiteX5" fmla="*/ 348892 w 720739"/>
                <a:gd name="connsiteY5" fmla="*/ 335142 h 719800"/>
                <a:gd name="connsiteX6" fmla="*/ 230573 w 720739"/>
                <a:gd name="connsiteY6" fmla="*/ 279568 h 719800"/>
                <a:gd name="connsiteX7" fmla="*/ 274785 w 720739"/>
                <a:gd name="connsiteY7" fmla="*/ 320114 h 719800"/>
                <a:gd name="connsiteX8" fmla="*/ 274325 w 720739"/>
                <a:gd name="connsiteY8" fmla="*/ 320230 h 719800"/>
                <a:gd name="connsiteX9" fmla="*/ 239949 w 720739"/>
                <a:gd name="connsiteY9" fmla="*/ 310362 h 719800"/>
                <a:gd name="connsiteX10" fmla="*/ 239704 w 720739"/>
                <a:gd name="connsiteY10" fmla="*/ 310653 h 719800"/>
                <a:gd name="connsiteX11" fmla="*/ 230573 w 720739"/>
                <a:gd name="connsiteY11" fmla="*/ 279568 h 719800"/>
                <a:gd name="connsiteX12" fmla="*/ 175268 w 720739"/>
                <a:gd name="connsiteY12" fmla="*/ 228847 h 719800"/>
                <a:gd name="connsiteX13" fmla="*/ 188006 w 720739"/>
                <a:gd name="connsiteY13" fmla="*/ 240529 h 719800"/>
                <a:gd name="connsiteX14" fmla="*/ 176755 w 720739"/>
                <a:gd name="connsiteY14" fmla="*/ 263979 h 719800"/>
                <a:gd name="connsiteX15" fmla="*/ 204557 w 720739"/>
                <a:gd name="connsiteY15" fmla="*/ 352299 h 719800"/>
                <a:gd name="connsiteX16" fmla="*/ 280854 w 720739"/>
                <a:gd name="connsiteY16" fmla="*/ 374721 h 719800"/>
                <a:gd name="connsiteX17" fmla="*/ 318685 w 720739"/>
                <a:gd name="connsiteY17" fmla="*/ 360374 h 719800"/>
                <a:gd name="connsiteX18" fmla="*/ 369238 w 720739"/>
                <a:gd name="connsiteY18" fmla="*/ 406737 h 719800"/>
                <a:gd name="connsiteX19" fmla="*/ 326994 w 720739"/>
                <a:gd name="connsiteY19" fmla="*/ 395556 h 719800"/>
                <a:gd name="connsiteX20" fmla="*/ 284800 w 720739"/>
                <a:gd name="connsiteY20" fmla="*/ 437405 h 719800"/>
                <a:gd name="connsiteX21" fmla="*/ 385369 w 720739"/>
                <a:gd name="connsiteY21" fmla="*/ 463944 h 719800"/>
                <a:gd name="connsiteX22" fmla="*/ 415793 w 720739"/>
                <a:gd name="connsiteY22" fmla="*/ 449431 h 719800"/>
                <a:gd name="connsiteX23" fmla="*/ 428615 w 720739"/>
                <a:gd name="connsiteY23" fmla="*/ 461191 h 719800"/>
                <a:gd name="connsiteX24" fmla="*/ 454984 w 720739"/>
                <a:gd name="connsiteY24" fmla="*/ 432439 h 719800"/>
                <a:gd name="connsiteX25" fmla="*/ 443119 w 720739"/>
                <a:gd name="connsiteY25" fmla="*/ 421557 h 719800"/>
                <a:gd name="connsiteX26" fmla="*/ 457464 w 720739"/>
                <a:gd name="connsiteY26" fmla="*/ 388972 h 719800"/>
                <a:gd name="connsiteX27" fmla="*/ 428362 w 720739"/>
                <a:gd name="connsiteY27" fmla="*/ 290936 h 719800"/>
                <a:gd name="connsiteX28" fmla="*/ 428522 w 720739"/>
                <a:gd name="connsiteY28" fmla="*/ 290749 h 719800"/>
                <a:gd name="connsiteX29" fmla="*/ 427395 w 720739"/>
                <a:gd name="connsiteY29" fmla="*/ 289921 h 719800"/>
                <a:gd name="connsiteX30" fmla="*/ 427012 w 720739"/>
                <a:gd name="connsiteY30" fmla="*/ 289519 h 719800"/>
                <a:gd name="connsiteX31" fmla="*/ 426946 w 720739"/>
                <a:gd name="connsiteY31" fmla="*/ 289591 h 719800"/>
                <a:gd name="connsiteX32" fmla="*/ 352820 w 720739"/>
                <a:gd name="connsiteY32" fmla="*/ 270558 h 719800"/>
                <a:gd name="connsiteX33" fmla="*/ 307521 w 720739"/>
                <a:gd name="connsiteY33" fmla="*/ 297202 h 719800"/>
                <a:gd name="connsiteX34" fmla="*/ 255205 w 720739"/>
                <a:gd name="connsiteY34" fmla="*/ 249223 h 719800"/>
                <a:gd name="connsiteX35" fmla="*/ 258260 w 720739"/>
                <a:gd name="connsiteY35" fmla="*/ 247904 h 719800"/>
                <a:gd name="connsiteX36" fmla="*/ 296362 w 720739"/>
                <a:gd name="connsiteY36" fmla="*/ 257959 h 719800"/>
                <a:gd name="connsiteX37" fmla="*/ 334346 w 720739"/>
                <a:gd name="connsiteY37" fmla="*/ 220286 h 719800"/>
                <a:gd name="connsiteX38" fmla="*/ 243811 w 720739"/>
                <a:gd name="connsiteY38" fmla="*/ 196395 h 719800"/>
                <a:gd name="connsiteX39" fmla="*/ 213820 w 720739"/>
                <a:gd name="connsiteY39" fmla="*/ 211270 h 719800"/>
                <a:gd name="connsiteX40" fmla="*/ 201636 w 720739"/>
                <a:gd name="connsiteY40" fmla="*/ 200096 h 719800"/>
                <a:gd name="connsiteX41" fmla="*/ 175268 w 720739"/>
                <a:gd name="connsiteY41" fmla="*/ 228847 h 719800"/>
                <a:gd name="connsiteX42" fmla="*/ 0 w 720739"/>
                <a:gd name="connsiteY42" fmla="*/ 315347 h 719800"/>
                <a:gd name="connsiteX43" fmla="*/ 225227 w 720739"/>
                <a:gd name="connsiteY43" fmla="*/ 1283 h 719800"/>
                <a:gd name="connsiteX44" fmla="*/ 638335 w 720739"/>
                <a:gd name="connsiteY44" fmla="*/ 95361 h 719800"/>
                <a:gd name="connsiteX45" fmla="*/ 588606 w 720739"/>
                <a:gd name="connsiteY45" fmla="*/ 557888 h 719800"/>
                <a:gd name="connsiteX46" fmla="*/ 81233 w 720739"/>
                <a:gd name="connsiteY46" fmla="*/ 624201 h 719800"/>
                <a:gd name="connsiteX47" fmla="*/ 0 w 720739"/>
                <a:gd name="connsiteY47" fmla="*/ 315347 h 719800"/>
                <a:gd name="connsiteX0" fmla="*/ 348892 w 720739"/>
                <a:gd name="connsiteY0" fmla="*/ 335142 h 729933"/>
                <a:gd name="connsiteX1" fmla="*/ 361732 w 720739"/>
                <a:gd name="connsiteY1" fmla="*/ 326619 h 729933"/>
                <a:gd name="connsiteX2" fmla="*/ 387597 w 720739"/>
                <a:gd name="connsiteY2" fmla="*/ 334106 h 729933"/>
                <a:gd name="connsiteX3" fmla="*/ 399661 w 720739"/>
                <a:gd name="connsiteY3" fmla="*/ 375173 h 729933"/>
                <a:gd name="connsiteX4" fmla="*/ 398080 w 720739"/>
                <a:gd name="connsiteY4" fmla="*/ 380253 h 729933"/>
                <a:gd name="connsiteX5" fmla="*/ 348892 w 720739"/>
                <a:gd name="connsiteY5" fmla="*/ 335142 h 729933"/>
                <a:gd name="connsiteX6" fmla="*/ 230573 w 720739"/>
                <a:gd name="connsiteY6" fmla="*/ 279568 h 729933"/>
                <a:gd name="connsiteX7" fmla="*/ 274785 w 720739"/>
                <a:gd name="connsiteY7" fmla="*/ 320114 h 729933"/>
                <a:gd name="connsiteX8" fmla="*/ 274325 w 720739"/>
                <a:gd name="connsiteY8" fmla="*/ 320230 h 729933"/>
                <a:gd name="connsiteX9" fmla="*/ 239949 w 720739"/>
                <a:gd name="connsiteY9" fmla="*/ 310362 h 729933"/>
                <a:gd name="connsiteX10" fmla="*/ 239704 w 720739"/>
                <a:gd name="connsiteY10" fmla="*/ 310653 h 729933"/>
                <a:gd name="connsiteX11" fmla="*/ 230573 w 720739"/>
                <a:gd name="connsiteY11" fmla="*/ 279568 h 729933"/>
                <a:gd name="connsiteX12" fmla="*/ 175268 w 720739"/>
                <a:gd name="connsiteY12" fmla="*/ 228847 h 729933"/>
                <a:gd name="connsiteX13" fmla="*/ 188006 w 720739"/>
                <a:gd name="connsiteY13" fmla="*/ 240529 h 729933"/>
                <a:gd name="connsiteX14" fmla="*/ 176755 w 720739"/>
                <a:gd name="connsiteY14" fmla="*/ 263979 h 729933"/>
                <a:gd name="connsiteX15" fmla="*/ 204557 w 720739"/>
                <a:gd name="connsiteY15" fmla="*/ 352299 h 729933"/>
                <a:gd name="connsiteX16" fmla="*/ 280854 w 720739"/>
                <a:gd name="connsiteY16" fmla="*/ 374721 h 729933"/>
                <a:gd name="connsiteX17" fmla="*/ 318685 w 720739"/>
                <a:gd name="connsiteY17" fmla="*/ 360374 h 729933"/>
                <a:gd name="connsiteX18" fmla="*/ 369238 w 720739"/>
                <a:gd name="connsiteY18" fmla="*/ 406737 h 729933"/>
                <a:gd name="connsiteX19" fmla="*/ 326994 w 720739"/>
                <a:gd name="connsiteY19" fmla="*/ 395556 h 729933"/>
                <a:gd name="connsiteX20" fmla="*/ 284800 w 720739"/>
                <a:gd name="connsiteY20" fmla="*/ 437405 h 729933"/>
                <a:gd name="connsiteX21" fmla="*/ 385369 w 720739"/>
                <a:gd name="connsiteY21" fmla="*/ 463944 h 729933"/>
                <a:gd name="connsiteX22" fmla="*/ 415793 w 720739"/>
                <a:gd name="connsiteY22" fmla="*/ 449431 h 729933"/>
                <a:gd name="connsiteX23" fmla="*/ 428615 w 720739"/>
                <a:gd name="connsiteY23" fmla="*/ 461191 h 729933"/>
                <a:gd name="connsiteX24" fmla="*/ 454984 w 720739"/>
                <a:gd name="connsiteY24" fmla="*/ 432439 h 729933"/>
                <a:gd name="connsiteX25" fmla="*/ 443119 w 720739"/>
                <a:gd name="connsiteY25" fmla="*/ 421557 h 729933"/>
                <a:gd name="connsiteX26" fmla="*/ 457464 w 720739"/>
                <a:gd name="connsiteY26" fmla="*/ 388972 h 729933"/>
                <a:gd name="connsiteX27" fmla="*/ 428362 w 720739"/>
                <a:gd name="connsiteY27" fmla="*/ 290936 h 729933"/>
                <a:gd name="connsiteX28" fmla="*/ 428522 w 720739"/>
                <a:gd name="connsiteY28" fmla="*/ 290749 h 729933"/>
                <a:gd name="connsiteX29" fmla="*/ 427395 w 720739"/>
                <a:gd name="connsiteY29" fmla="*/ 289921 h 729933"/>
                <a:gd name="connsiteX30" fmla="*/ 427012 w 720739"/>
                <a:gd name="connsiteY30" fmla="*/ 289519 h 729933"/>
                <a:gd name="connsiteX31" fmla="*/ 426946 w 720739"/>
                <a:gd name="connsiteY31" fmla="*/ 289591 h 729933"/>
                <a:gd name="connsiteX32" fmla="*/ 352820 w 720739"/>
                <a:gd name="connsiteY32" fmla="*/ 270558 h 729933"/>
                <a:gd name="connsiteX33" fmla="*/ 307521 w 720739"/>
                <a:gd name="connsiteY33" fmla="*/ 297202 h 729933"/>
                <a:gd name="connsiteX34" fmla="*/ 255205 w 720739"/>
                <a:gd name="connsiteY34" fmla="*/ 249223 h 729933"/>
                <a:gd name="connsiteX35" fmla="*/ 258260 w 720739"/>
                <a:gd name="connsiteY35" fmla="*/ 247904 h 729933"/>
                <a:gd name="connsiteX36" fmla="*/ 296362 w 720739"/>
                <a:gd name="connsiteY36" fmla="*/ 257959 h 729933"/>
                <a:gd name="connsiteX37" fmla="*/ 334346 w 720739"/>
                <a:gd name="connsiteY37" fmla="*/ 220286 h 729933"/>
                <a:gd name="connsiteX38" fmla="*/ 243811 w 720739"/>
                <a:gd name="connsiteY38" fmla="*/ 196395 h 729933"/>
                <a:gd name="connsiteX39" fmla="*/ 213820 w 720739"/>
                <a:gd name="connsiteY39" fmla="*/ 211270 h 729933"/>
                <a:gd name="connsiteX40" fmla="*/ 201636 w 720739"/>
                <a:gd name="connsiteY40" fmla="*/ 200096 h 729933"/>
                <a:gd name="connsiteX41" fmla="*/ 175268 w 720739"/>
                <a:gd name="connsiteY41" fmla="*/ 228847 h 729933"/>
                <a:gd name="connsiteX42" fmla="*/ 0 w 720739"/>
                <a:gd name="connsiteY42" fmla="*/ 315347 h 729933"/>
                <a:gd name="connsiteX43" fmla="*/ 225227 w 720739"/>
                <a:gd name="connsiteY43" fmla="*/ 1283 h 729933"/>
                <a:gd name="connsiteX44" fmla="*/ 638335 w 720739"/>
                <a:gd name="connsiteY44" fmla="*/ 95361 h 729933"/>
                <a:gd name="connsiteX45" fmla="*/ 588606 w 720739"/>
                <a:gd name="connsiteY45" fmla="*/ 557888 h 729933"/>
                <a:gd name="connsiteX46" fmla="*/ 120870 w 720739"/>
                <a:gd name="connsiteY46" fmla="*/ 644397 h 729933"/>
                <a:gd name="connsiteX47" fmla="*/ 0 w 720739"/>
                <a:gd name="connsiteY47" fmla="*/ 315347 h 729933"/>
                <a:gd name="connsiteX0" fmla="*/ 348892 w 720739"/>
                <a:gd name="connsiteY0" fmla="*/ 335142 h 731465"/>
                <a:gd name="connsiteX1" fmla="*/ 361732 w 720739"/>
                <a:gd name="connsiteY1" fmla="*/ 326619 h 731465"/>
                <a:gd name="connsiteX2" fmla="*/ 387597 w 720739"/>
                <a:gd name="connsiteY2" fmla="*/ 334106 h 731465"/>
                <a:gd name="connsiteX3" fmla="*/ 399661 w 720739"/>
                <a:gd name="connsiteY3" fmla="*/ 375173 h 731465"/>
                <a:gd name="connsiteX4" fmla="*/ 398080 w 720739"/>
                <a:gd name="connsiteY4" fmla="*/ 380253 h 731465"/>
                <a:gd name="connsiteX5" fmla="*/ 348892 w 720739"/>
                <a:gd name="connsiteY5" fmla="*/ 335142 h 731465"/>
                <a:gd name="connsiteX6" fmla="*/ 230573 w 720739"/>
                <a:gd name="connsiteY6" fmla="*/ 279568 h 731465"/>
                <a:gd name="connsiteX7" fmla="*/ 274785 w 720739"/>
                <a:gd name="connsiteY7" fmla="*/ 320114 h 731465"/>
                <a:gd name="connsiteX8" fmla="*/ 274325 w 720739"/>
                <a:gd name="connsiteY8" fmla="*/ 320230 h 731465"/>
                <a:gd name="connsiteX9" fmla="*/ 239949 w 720739"/>
                <a:gd name="connsiteY9" fmla="*/ 310362 h 731465"/>
                <a:gd name="connsiteX10" fmla="*/ 239704 w 720739"/>
                <a:gd name="connsiteY10" fmla="*/ 310653 h 731465"/>
                <a:gd name="connsiteX11" fmla="*/ 230573 w 720739"/>
                <a:gd name="connsiteY11" fmla="*/ 279568 h 731465"/>
                <a:gd name="connsiteX12" fmla="*/ 175268 w 720739"/>
                <a:gd name="connsiteY12" fmla="*/ 228847 h 731465"/>
                <a:gd name="connsiteX13" fmla="*/ 188006 w 720739"/>
                <a:gd name="connsiteY13" fmla="*/ 240529 h 731465"/>
                <a:gd name="connsiteX14" fmla="*/ 176755 w 720739"/>
                <a:gd name="connsiteY14" fmla="*/ 263979 h 731465"/>
                <a:gd name="connsiteX15" fmla="*/ 204557 w 720739"/>
                <a:gd name="connsiteY15" fmla="*/ 352299 h 731465"/>
                <a:gd name="connsiteX16" fmla="*/ 280854 w 720739"/>
                <a:gd name="connsiteY16" fmla="*/ 374721 h 731465"/>
                <a:gd name="connsiteX17" fmla="*/ 318685 w 720739"/>
                <a:gd name="connsiteY17" fmla="*/ 360374 h 731465"/>
                <a:gd name="connsiteX18" fmla="*/ 369238 w 720739"/>
                <a:gd name="connsiteY18" fmla="*/ 406737 h 731465"/>
                <a:gd name="connsiteX19" fmla="*/ 326994 w 720739"/>
                <a:gd name="connsiteY19" fmla="*/ 395556 h 731465"/>
                <a:gd name="connsiteX20" fmla="*/ 284800 w 720739"/>
                <a:gd name="connsiteY20" fmla="*/ 437405 h 731465"/>
                <a:gd name="connsiteX21" fmla="*/ 385369 w 720739"/>
                <a:gd name="connsiteY21" fmla="*/ 463944 h 731465"/>
                <a:gd name="connsiteX22" fmla="*/ 415793 w 720739"/>
                <a:gd name="connsiteY22" fmla="*/ 449431 h 731465"/>
                <a:gd name="connsiteX23" fmla="*/ 428615 w 720739"/>
                <a:gd name="connsiteY23" fmla="*/ 461191 h 731465"/>
                <a:gd name="connsiteX24" fmla="*/ 454984 w 720739"/>
                <a:gd name="connsiteY24" fmla="*/ 432439 h 731465"/>
                <a:gd name="connsiteX25" fmla="*/ 443119 w 720739"/>
                <a:gd name="connsiteY25" fmla="*/ 421557 h 731465"/>
                <a:gd name="connsiteX26" fmla="*/ 457464 w 720739"/>
                <a:gd name="connsiteY26" fmla="*/ 388972 h 731465"/>
                <a:gd name="connsiteX27" fmla="*/ 428362 w 720739"/>
                <a:gd name="connsiteY27" fmla="*/ 290936 h 731465"/>
                <a:gd name="connsiteX28" fmla="*/ 428522 w 720739"/>
                <a:gd name="connsiteY28" fmla="*/ 290749 h 731465"/>
                <a:gd name="connsiteX29" fmla="*/ 427395 w 720739"/>
                <a:gd name="connsiteY29" fmla="*/ 289921 h 731465"/>
                <a:gd name="connsiteX30" fmla="*/ 427012 w 720739"/>
                <a:gd name="connsiteY30" fmla="*/ 289519 h 731465"/>
                <a:gd name="connsiteX31" fmla="*/ 426946 w 720739"/>
                <a:gd name="connsiteY31" fmla="*/ 289591 h 731465"/>
                <a:gd name="connsiteX32" fmla="*/ 352820 w 720739"/>
                <a:gd name="connsiteY32" fmla="*/ 270558 h 731465"/>
                <a:gd name="connsiteX33" fmla="*/ 307521 w 720739"/>
                <a:gd name="connsiteY33" fmla="*/ 297202 h 731465"/>
                <a:gd name="connsiteX34" fmla="*/ 255205 w 720739"/>
                <a:gd name="connsiteY34" fmla="*/ 249223 h 731465"/>
                <a:gd name="connsiteX35" fmla="*/ 258260 w 720739"/>
                <a:gd name="connsiteY35" fmla="*/ 247904 h 731465"/>
                <a:gd name="connsiteX36" fmla="*/ 296362 w 720739"/>
                <a:gd name="connsiteY36" fmla="*/ 257959 h 731465"/>
                <a:gd name="connsiteX37" fmla="*/ 334346 w 720739"/>
                <a:gd name="connsiteY37" fmla="*/ 220286 h 731465"/>
                <a:gd name="connsiteX38" fmla="*/ 243811 w 720739"/>
                <a:gd name="connsiteY38" fmla="*/ 196395 h 731465"/>
                <a:gd name="connsiteX39" fmla="*/ 213820 w 720739"/>
                <a:gd name="connsiteY39" fmla="*/ 211270 h 731465"/>
                <a:gd name="connsiteX40" fmla="*/ 201636 w 720739"/>
                <a:gd name="connsiteY40" fmla="*/ 200096 h 731465"/>
                <a:gd name="connsiteX41" fmla="*/ 175268 w 720739"/>
                <a:gd name="connsiteY41" fmla="*/ 228847 h 731465"/>
                <a:gd name="connsiteX42" fmla="*/ 0 w 720739"/>
                <a:gd name="connsiteY42" fmla="*/ 315347 h 731465"/>
                <a:gd name="connsiteX43" fmla="*/ 225227 w 720739"/>
                <a:gd name="connsiteY43" fmla="*/ 1283 h 731465"/>
                <a:gd name="connsiteX44" fmla="*/ 638335 w 720739"/>
                <a:gd name="connsiteY44" fmla="*/ 95361 h 731465"/>
                <a:gd name="connsiteX45" fmla="*/ 588606 w 720739"/>
                <a:gd name="connsiteY45" fmla="*/ 557888 h 731465"/>
                <a:gd name="connsiteX46" fmla="*/ 120870 w 720739"/>
                <a:gd name="connsiteY46" fmla="*/ 644397 h 731465"/>
                <a:gd name="connsiteX47" fmla="*/ 0 w 720739"/>
                <a:gd name="connsiteY47" fmla="*/ 315347 h 731465"/>
                <a:gd name="connsiteX0" fmla="*/ 348892 w 731940"/>
                <a:gd name="connsiteY0" fmla="*/ 336207 h 746412"/>
                <a:gd name="connsiteX1" fmla="*/ 361732 w 731940"/>
                <a:gd name="connsiteY1" fmla="*/ 327684 h 746412"/>
                <a:gd name="connsiteX2" fmla="*/ 387597 w 731940"/>
                <a:gd name="connsiteY2" fmla="*/ 335171 h 746412"/>
                <a:gd name="connsiteX3" fmla="*/ 399661 w 731940"/>
                <a:gd name="connsiteY3" fmla="*/ 376238 h 746412"/>
                <a:gd name="connsiteX4" fmla="*/ 398080 w 731940"/>
                <a:gd name="connsiteY4" fmla="*/ 381318 h 746412"/>
                <a:gd name="connsiteX5" fmla="*/ 348892 w 731940"/>
                <a:gd name="connsiteY5" fmla="*/ 336207 h 746412"/>
                <a:gd name="connsiteX6" fmla="*/ 230573 w 731940"/>
                <a:gd name="connsiteY6" fmla="*/ 280633 h 746412"/>
                <a:gd name="connsiteX7" fmla="*/ 274785 w 731940"/>
                <a:gd name="connsiteY7" fmla="*/ 321179 h 746412"/>
                <a:gd name="connsiteX8" fmla="*/ 274325 w 731940"/>
                <a:gd name="connsiteY8" fmla="*/ 321295 h 746412"/>
                <a:gd name="connsiteX9" fmla="*/ 239949 w 731940"/>
                <a:gd name="connsiteY9" fmla="*/ 311427 h 746412"/>
                <a:gd name="connsiteX10" fmla="*/ 239704 w 731940"/>
                <a:gd name="connsiteY10" fmla="*/ 311718 h 746412"/>
                <a:gd name="connsiteX11" fmla="*/ 230573 w 731940"/>
                <a:gd name="connsiteY11" fmla="*/ 280633 h 746412"/>
                <a:gd name="connsiteX12" fmla="*/ 175268 w 731940"/>
                <a:gd name="connsiteY12" fmla="*/ 229912 h 746412"/>
                <a:gd name="connsiteX13" fmla="*/ 188006 w 731940"/>
                <a:gd name="connsiteY13" fmla="*/ 241594 h 746412"/>
                <a:gd name="connsiteX14" fmla="*/ 176755 w 731940"/>
                <a:gd name="connsiteY14" fmla="*/ 265044 h 746412"/>
                <a:gd name="connsiteX15" fmla="*/ 204557 w 731940"/>
                <a:gd name="connsiteY15" fmla="*/ 353364 h 746412"/>
                <a:gd name="connsiteX16" fmla="*/ 280854 w 731940"/>
                <a:gd name="connsiteY16" fmla="*/ 375786 h 746412"/>
                <a:gd name="connsiteX17" fmla="*/ 318685 w 731940"/>
                <a:gd name="connsiteY17" fmla="*/ 361439 h 746412"/>
                <a:gd name="connsiteX18" fmla="*/ 369238 w 731940"/>
                <a:gd name="connsiteY18" fmla="*/ 407802 h 746412"/>
                <a:gd name="connsiteX19" fmla="*/ 326994 w 731940"/>
                <a:gd name="connsiteY19" fmla="*/ 396621 h 746412"/>
                <a:gd name="connsiteX20" fmla="*/ 284800 w 731940"/>
                <a:gd name="connsiteY20" fmla="*/ 438470 h 746412"/>
                <a:gd name="connsiteX21" fmla="*/ 385369 w 731940"/>
                <a:gd name="connsiteY21" fmla="*/ 465009 h 746412"/>
                <a:gd name="connsiteX22" fmla="*/ 415793 w 731940"/>
                <a:gd name="connsiteY22" fmla="*/ 450496 h 746412"/>
                <a:gd name="connsiteX23" fmla="*/ 428615 w 731940"/>
                <a:gd name="connsiteY23" fmla="*/ 462256 h 746412"/>
                <a:gd name="connsiteX24" fmla="*/ 454984 w 731940"/>
                <a:gd name="connsiteY24" fmla="*/ 433504 h 746412"/>
                <a:gd name="connsiteX25" fmla="*/ 443119 w 731940"/>
                <a:gd name="connsiteY25" fmla="*/ 422622 h 746412"/>
                <a:gd name="connsiteX26" fmla="*/ 457464 w 731940"/>
                <a:gd name="connsiteY26" fmla="*/ 390037 h 746412"/>
                <a:gd name="connsiteX27" fmla="*/ 428362 w 731940"/>
                <a:gd name="connsiteY27" fmla="*/ 292001 h 746412"/>
                <a:gd name="connsiteX28" fmla="*/ 428522 w 731940"/>
                <a:gd name="connsiteY28" fmla="*/ 291814 h 746412"/>
                <a:gd name="connsiteX29" fmla="*/ 427395 w 731940"/>
                <a:gd name="connsiteY29" fmla="*/ 290986 h 746412"/>
                <a:gd name="connsiteX30" fmla="*/ 427012 w 731940"/>
                <a:gd name="connsiteY30" fmla="*/ 290584 h 746412"/>
                <a:gd name="connsiteX31" fmla="*/ 426946 w 731940"/>
                <a:gd name="connsiteY31" fmla="*/ 290656 h 746412"/>
                <a:gd name="connsiteX32" fmla="*/ 352820 w 731940"/>
                <a:gd name="connsiteY32" fmla="*/ 271623 h 746412"/>
                <a:gd name="connsiteX33" fmla="*/ 307521 w 731940"/>
                <a:gd name="connsiteY33" fmla="*/ 298267 h 746412"/>
                <a:gd name="connsiteX34" fmla="*/ 255205 w 731940"/>
                <a:gd name="connsiteY34" fmla="*/ 250288 h 746412"/>
                <a:gd name="connsiteX35" fmla="*/ 258260 w 731940"/>
                <a:gd name="connsiteY35" fmla="*/ 248969 h 746412"/>
                <a:gd name="connsiteX36" fmla="*/ 296362 w 731940"/>
                <a:gd name="connsiteY36" fmla="*/ 259024 h 746412"/>
                <a:gd name="connsiteX37" fmla="*/ 334346 w 731940"/>
                <a:gd name="connsiteY37" fmla="*/ 221351 h 746412"/>
                <a:gd name="connsiteX38" fmla="*/ 243811 w 731940"/>
                <a:gd name="connsiteY38" fmla="*/ 197460 h 746412"/>
                <a:gd name="connsiteX39" fmla="*/ 213820 w 731940"/>
                <a:gd name="connsiteY39" fmla="*/ 212335 h 746412"/>
                <a:gd name="connsiteX40" fmla="*/ 201636 w 731940"/>
                <a:gd name="connsiteY40" fmla="*/ 201161 h 746412"/>
                <a:gd name="connsiteX41" fmla="*/ 175268 w 731940"/>
                <a:gd name="connsiteY41" fmla="*/ 229912 h 746412"/>
                <a:gd name="connsiteX42" fmla="*/ 0 w 731940"/>
                <a:gd name="connsiteY42" fmla="*/ 316412 h 746412"/>
                <a:gd name="connsiteX43" fmla="*/ 225227 w 731940"/>
                <a:gd name="connsiteY43" fmla="*/ 2348 h 746412"/>
                <a:gd name="connsiteX44" fmla="*/ 638335 w 731940"/>
                <a:gd name="connsiteY44" fmla="*/ 96426 h 746412"/>
                <a:gd name="connsiteX45" fmla="*/ 611711 w 731940"/>
                <a:gd name="connsiteY45" fmla="*/ 586606 h 746412"/>
                <a:gd name="connsiteX46" fmla="*/ 120870 w 731940"/>
                <a:gd name="connsiteY46" fmla="*/ 645462 h 746412"/>
                <a:gd name="connsiteX47" fmla="*/ 0 w 731940"/>
                <a:gd name="connsiteY47" fmla="*/ 316412 h 746412"/>
                <a:gd name="connsiteX0" fmla="*/ 348892 w 731940"/>
                <a:gd name="connsiteY0" fmla="*/ 336207 h 721787"/>
                <a:gd name="connsiteX1" fmla="*/ 361732 w 731940"/>
                <a:gd name="connsiteY1" fmla="*/ 327684 h 721787"/>
                <a:gd name="connsiteX2" fmla="*/ 387597 w 731940"/>
                <a:gd name="connsiteY2" fmla="*/ 335171 h 721787"/>
                <a:gd name="connsiteX3" fmla="*/ 399661 w 731940"/>
                <a:gd name="connsiteY3" fmla="*/ 376238 h 721787"/>
                <a:gd name="connsiteX4" fmla="*/ 398080 w 731940"/>
                <a:gd name="connsiteY4" fmla="*/ 381318 h 721787"/>
                <a:gd name="connsiteX5" fmla="*/ 348892 w 731940"/>
                <a:gd name="connsiteY5" fmla="*/ 336207 h 721787"/>
                <a:gd name="connsiteX6" fmla="*/ 230573 w 731940"/>
                <a:gd name="connsiteY6" fmla="*/ 280633 h 721787"/>
                <a:gd name="connsiteX7" fmla="*/ 274785 w 731940"/>
                <a:gd name="connsiteY7" fmla="*/ 321179 h 721787"/>
                <a:gd name="connsiteX8" fmla="*/ 274325 w 731940"/>
                <a:gd name="connsiteY8" fmla="*/ 321295 h 721787"/>
                <a:gd name="connsiteX9" fmla="*/ 239949 w 731940"/>
                <a:gd name="connsiteY9" fmla="*/ 311427 h 721787"/>
                <a:gd name="connsiteX10" fmla="*/ 239704 w 731940"/>
                <a:gd name="connsiteY10" fmla="*/ 311718 h 721787"/>
                <a:gd name="connsiteX11" fmla="*/ 230573 w 731940"/>
                <a:gd name="connsiteY11" fmla="*/ 280633 h 721787"/>
                <a:gd name="connsiteX12" fmla="*/ 175268 w 731940"/>
                <a:gd name="connsiteY12" fmla="*/ 229912 h 721787"/>
                <a:gd name="connsiteX13" fmla="*/ 188006 w 731940"/>
                <a:gd name="connsiteY13" fmla="*/ 241594 h 721787"/>
                <a:gd name="connsiteX14" fmla="*/ 176755 w 731940"/>
                <a:gd name="connsiteY14" fmla="*/ 265044 h 721787"/>
                <a:gd name="connsiteX15" fmla="*/ 204557 w 731940"/>
                <a:gd name="connsiteY15" fmla="*/ 353364 h 721787"/>
                <a:gd name="connsiteX16" fmla="*/ 280854 w 731940"/>
                <a:gd name="connsiteY16" fmla="*/ 375786 h 721787"/>
                <a:gd name="connsiteX17" fmla="*/ 318685 w 731940"/>
                <a:gd name="connsiteY17" fmla="*/ 361439 h 721787"/>
                <a:gd name="connsiteX18" fmla="*/ 369238 w 731940"/>
                <a:gd name="connsiteY18" fmla="*/ 407802 h 721787"/>
                <a:gd name="connsiteX19" fmla="*/ 326994 w 731940"/>
                <a:gd name="connsiteY19" fmla="*/ 396621 h 721787"/>
                <a:gd name="connsiteX20" fmla="*/ 284800 w 731940"/>
                <a:gd name="connsiteY20" fmla="*/ 438470 h 721787"/>
                <a:gd name="connsiteX21" fmla="*/ 385369 w 731940"/>
                <a:gd name="connsiteY21" fmla="*/ 465009 h 721787"/>
                <a:gd name="connsiteX22" fmla="*/ 415793 w 731940"/>
                <a:gd name="connsiteY22" fmla="*/ 450496 h 721787"/>
                <a:gd name="connsiteX23" fmla="*/ 428615 w 731940"/>
                <a:gd name="connsiteY23" fmla="*/ 462256 h 721787"/>
                <a:gd name="connsiteX24" fmla="*/ 454984 w 731940"/>
                <a:gd name="connsiteY24" fmla="*/ 433504 h 721787"/>
                <a:gd name="connsiteX25" fmla="*/ 443119 w 731940"/>
                <a:gd name="connsiteY25" fmla="*/ 422622 h 721787"/>
                <a:gd name="connsiteX26" fmla="*/ 457464 w 731940"/>
                <a:gd name="connsiteY26" fmla="*/ 390037 h 721787"/>
                <a:gd name="connsiteX27" fmla="*/ 428362 w 731940"/>
                <a:gd name="connsiteY27" fmla="*/ 292001 h 721787"/>
                <a:gd name="connsiteX28" fmla="*/ 428522 w 731940"/>
                <a:gd name="connsiteY28" fmla="*/ 291814 h 721787"/>
                <a:gd name="connsiteX29" fmla="*/ 427395 w 731940"/>
                <a:gd name="connsiteY29" fmla="*/ 290986 h 721787"/>
                <a:gd name="connsiteX30" fmla="*/ 427012 w 731940"/>
                <a:gd name="connsiteY30" fmla="*/ 290584 h 721787"/>
                <a:gd name="connsiteX31" fmla="*/ 426946 w 731940"/>
                <a:gd name="connsiteY31" fmla="*/ 290656 h 721787"/>
                <a:gd name="connsiteX32" fmla="*/ 352820 w 731940"/>
                <a:gd name="connsiteY32" fmla="*/ 271623 h 721787"/>
                <a:gd name="connsiteX33" fmla="*/ 307521 w 731940"/>
                <a:gd name="connsiteY33" fmla="*/ 298267 h 721787"/>
                <a:gd name="connsiteX34" fmla="*/ 255205 w 731940"/>
                <a:gd name="connsiteY34" fmla="*/ 250288 h 721787"/>
                <a:gd name="connsiteX35" fmla="*/ 258260 w 731940"/>
                <a:gd name="connsiteY35" fmla="*/ 248969 h 721787"/>
                <a:gd name="connsiteX36" fmla="*/ 296362 w 731940"/>
                <a:gd name="connsiteY36" fmla="*/ 259024 h 721787"/>
                <a:gd name="connsiteX37" fmla="*/ 334346 w 731940"/>
                <a:gd name="connsiteY37" fmla="*/ 221351 h 721787"/>
                <a:gd name="connsiteX38" fmla="*/ 243811 w 731940"/>
                <a:gd name="connsiteY38" fmla="*/ 197460 h 721787"/>
                <a:gd name="connsiteX39" fmla="*/ 213820 w 731940"/>
                <a:gd name="connsiteY39" fmla="*/ 212335 h 721787"/>
                <a:gd name="connsiteX40" fmla="*/ 201636 w 731940"/>
                <a:gd name="connsiteY40" fmla="*/ 201161 h 721787"/>
                <a:gd name="connsiteX41" fmla="*/ 175268 w 731940"/>
                <a:gd name="connsiteY41" fmla="*/ 229912 h 721787"/>
                <a:gd name="connsiteX42" fmla="*/ 0 w 731940"/>
                <a:gd name="connsiteY42" fmla="*/ 316412 h 721787"/>
                <a:gd name="connsiteX43" fmla="*/ 225227 w 731940"/>
                <a:gd name="connsiteY43" fmla="*/ 2348 h 721787"/>
                <a:gd name="connsiteX44" fmla="*/ 638335 w 731940"/>
                <a:gd name="connsiteY44" fmla="*/ 96426 h 721787"/>
                <a:gd name="connsiteX45" fmla="*/ 611711 w 731940"/>
                <a:gd name="connsiteY45" fmla="*/ 586606 h 721787"/>
                <a:gd name="connsiteX46" fmla="*/ 120870 w 731940"/>
                <a:gd name="connsiteY46" fmla="*/ 645462 h 721787"/>
                <a:gd name="connsiteX47" fmla="*/ 0 w 731940"/>
                <a:gd name="connsiteY47" fmla="*/ 316412 h 721787"/>
                <a:gd name="connsiteX0" fmla="*/ 348892 w 703658"/>
                <a:gd name="connsiteY0" fmla="*/ 336207 h 721787"/>
                <a:gd name="connsiteX1" fmla="*/ 361732 w 703658"/>
                <a:gd name="connsiteY1" fmla="*/ 327684 h 721787"/>
                <a:gd name="connsiteX2" fmla="*/ 387597 w 703658"/>
                <a:gd name="connsiteY2" fmla="*/ 335171 h 721787"/>
                <a:gd name="connsiteX3" fmla="*/ 399661 w 703658"/>
                <a:gd name="connsiteY3" fmla="*/ 376238 h 721787"/>
                <a:gd name="connsiteX4" fmla="*/ 398080 w 703658"/>
                <a:gd name="connsiteY4" fmla="*/ 381318 h 721787"/>
                <a:gd name="connsiteX5" fmla="*/ 348892 w 703658"/>
                <a:gd name="connsiteY5" fmla="*/ 336207 h 721787"/>
                <a:gd name="connsiteX6" fmla="*/ 230573 w 703658"/>
                <a:gd name="connsiteY6" fmla="*/ 280633 h 721787"/>
                <a:gd name="connsiteX7" fmla="*/ 274785 w 703658"/>
                <a:gd name="connsiteY7" fmla="*/ 321179 h 721787"/>
                <a:gd name="connsiteX8" fmla="*/ 274325 w 703658"/>
                <a:gd name="connsiteY8" fmla="*/ 321295 h 721787"/>
                <a:gd name="connsiteX9" fmla="*/ 239949 w 703658"/>
                <a:gd name="connsiteY9" fmla="*/ 311427 h 721787"/>
                <a:gd name="connsiteX10" fmla="*/ 239704 w 703658"/>
                <a:gd name="connsiteY10" fmla="*/ 311718 h 721787"/>
                <a:gd name="connsiteX11" fmla="*/ 230573 w 703658"/>
                <a:gd name="connsiteY11" fmla="*/ 280633 h 721787"/>
                <a:gd name="connsiteX12" fmla="*/ 175268 w 703658"/>
                <a:gd name="connsiteY12" fmla="*/ 229912 h 721787"/>
                <a:gd name="connsiteX13" fmla="*/ 188006 w 703658"/>
                <a:gd name="connsiteY13" fmla="*/ 241594 h 721787"/>
                <a:gd name="connsiteX14" fmla="*/ 176755 w 703658"/>
                <a:gd name="connsiteY14" fmla="*/ 265044 h 721787"/>
                <a:gd name="connsiteX15" fmla="*/ 204557 w 703658"/>
                <a:gd name="connsiteY15" fmla="*/ 353364 h 721787"/>
                <a:gd name="connsiteX16" fmla="*/ 280854 w 703658"/>
                <a:gd name="connsiteY16" fmla="*/ 375786 h 721787"/>
                <a:gd name="connsiteX17" fmla="*/ 318685 w 703658"/>
                <a:gd name="connsiteY17" fmla="*/ 361439 h 721787"/>
                <a:gd name="connsiteX18" fmla="*/ 369238 w 703658"/>
                <a:gd name="connsiteY18" fmla="*/ 407802 h 721787"/>
                <a:gd name="connsiteX19" fmla="*/ 326994 w 703658"/>
                <a:gd name="connsiteY19" fmla="*/ 396621 h 721787"/>
                <a:gd name="connsiteX20" fmla="*/ 284800 w 703658"/>
                <a:gd name="connsiteY20" fmla="*/ 438470 h 721787"/>
                <a:gd name="connsiteX21" fmla="*/ 385369 w 703658"/>
                <a:gd name="connsiteY21" fmla="*/ 465009 h 721787"/>
                <a:gd name="connsiteX22" fmla="*/ 415793 w 703658"/>
                <a:gd name="connsiteY22" fmla="*/ 450496 h 721787"/>
                <a:gd name="connsiteX23" fmla="*/ 428615 w 703658"/>
                <a:gd name="connsiteY23" fmla="*/ 462256 h 721787"/>
                <a:gd name="connsiteX24" fmla="*/ 454984 w 703658"/>
                <a:gd name="connsiteY24" fmla="*/ 433504 h 721787"/>
                <a:gd name="connsiteX25" fmla="*/ 443119 w 703658"/>
                <a:gd name="connsiteY25" fmla="*/ 422622 h 721787"/>
                <a:gd name="connsiteX26" fmla="*/ 457464 w 703658"/>
                <a:gd name="connsiteY26" fmla="*/ 390037 h 721787"/>
                <a:gd name="connsiteX27" fmla="*/ 428362 w 703658"/>
                <a:gd name="connsiteY27" fmla="*/ 292001 h 721787"/>
                <a:gd name="connsiteX28" fmla="*/ 428522 w 703658"/>
                <a:gd name="connsiteY28" fmla="*/ 291814 h 721787"/>
                <a:gd name="connsiteX29" fmla="*/ 427395 w 703658"/>
                <a:gd name="connsiteY29" fmla="*/ 290986 h 721787"/>
                <a:gd name="connsiteX30" fmla="*/ 427012 w 703658"/>
                <a:gd name="connsiteY30" fmla="*/ 290584 h 721787"/>
                <a:gd name="connsiteX31" fmla="*/ 426946 w 703658"/>
                <a:gd name="connsiteY31" fmla="*/ 290656 h 721787"/>
                <a:gd name="connsiteX32" fmla="*/ 352820 w 703658"/>
                <a:gd name="connsiteY32" fmla="*/ 271623 h 721787"/>
                <a:gd name="connsiteX33" fmla="*/ 307521 w 703658"/>
                <a:gd name="connsiteY33" fmla="*/ 298267 h 721787"/>
                <a:gd name="connsiteX34" fmla="*/ 255205 w 703658"/>
                <a:gd name="connsiteY34" fmla="*/ 250288 h 721787"/>
                <a:gd name="connsiteX35" fmla="*/ 258260 w 703658"/>
                <a:gd name="connsiteY35" fmla="*/ 248969 h 721787"/>
                <a:gd name="connsiteX36" fmla="*/ 296362 w 703658"/>
                <a:gd name="connsiteY36" fmla="*/ 259024 h 721787"/>
                <a:gd name="connsiteX37" fmla="*/ 334346 w 703658"/>
                <a:gd name="connsiteY37" fmla="*/ 221351 h 721787"/>
                <a:gd name="connsiteX38" fmla="*/ 243811 w 703658"/>
                <a:gd name="connsiteY38" fmla="*/ 197460 h 721787"/>
                <a:gd name="connsiteX39" fmla="*/ 213820 w 703658"/>
                <a:gd name="connsiteY39" fmla="*/ 212335 h 721787"/>
                <a:gd name="connsiteX40" fmla="*/ 201636 w 703658"/>
                <a:gd name="connsiteY40" fmla="*/ 201161 h 721787"/>
                <a:gd name="connsiteX41" fmla="*/ 175268 w 703658"/>
                <a:gd name="connsiteY41" fmla="*/ 229912 h 721787"/>
                <a:gd name="connsiteX42" fmla="*/ 0 w 703658"/>
                <a:gd name="connsiteY42" fmla="*/ 316412 h 721787"/>
                <a:gd name="connsiteX43" fmla="*/ 225227 w 703658"/>
                <a:gd name="connsiteY43" fmla="*/ 2348 h 721787"/>
                <a:gd name="connsiteX44" fmla="*/ 638335 w 703658"/>
                <a:gd name="connsiteY44" fmla="*/ 96426 h 721787"/>
                <a:gd name="connsiteX45" fmla="*/ 611711 w 703658"/>
                <a:gd name="connsiteY45" fmla="*/ 586606 h 721787"/>
                <a:gd name="connsiteX46" fmla="*/ 120870 w 703658"/>
                <a:gd name="connsiteY46" fmla="*/ 645462 h 721787"/>
                <a:gd name="connsiteX47" fmla="*/ 0 w 703658"/>
                <a:gd name="connsiteY47" fmla="*/ 316412 h 721787"/>
                <a:gd name="connsiteX0" fmla="*/ 348892 w 712232"/>
                <a:gd name="connsiteY0" fmla="*/ 336300 h 724701"/>
                <a:gd name="connsiteX1" fmla="*/ 361732 w 712232"/>
                <a:gd name="connsiteY1" fmla="*/ 327777 h 724701"/>
                <a:gd name="connsiteX2" fmla="*/ 387597 w 712232"/>
                <a:gd name="connsiteY2" fmla="*/ 335264 h 724701"/>
                <a:gd name="connsiteX3" fmla="*/ 399661 w 712232"/>
                <a:gd name="connsiteY3" fmla="*/ 376331 h 724701"/>
                <a:gd name="connsiteX4" fmla="*/ 398080 w 712232"/>
                <a:gd name="connsiteY4" fmla="*/ 381411 h 724701"/>
                <a:gd name="connsiteX5" fmla="*/ 348892 w 712232"/>
                <a:gd name="connsiteY5" fmla="*/ 336300 h 724701"/>
                <a:gd name="connsiteX6" fmla="*/ 230573 w 712232"/>
                <a:gd name="connsiteY6" fmla="*/ 280726 h 724701"/>
                <a:gd name="connsiteX7" fmla="*/ 274785 w 712232"/>
                <a:gd name="connsiteY7" fmla="*/ 321272 h 724701"/>
                <a:gd name="connsiteX8" fmla="*/ 274325 w 712232"/>
                <a:gd name="connsiteY8" fmla="*/ 321388 h 724701"/>
                <a:gd name="connsiteX9" fmla="*/ 239949 w 712232"/>
                <a:gd name="connsiteY9" fmla="*/ 311520 h 724701"/>
                <a:gd name="connsiteX10" fmla="*/ 239704 w 712232"/>
                <a:gd name="connsiteY10" fmla="*/ 311811 h 724701"/>
                <a:gd name="connsiteX11" fmla="*/ 230573 w 712232"/>
                <a:gd name="connsiteY11" fmla="*/ 280726 h 724701"/>
                <a:gd name="connsiteX12" fmla="*/ 175268 w 712232"/>
                <a:gd name="connsiteY12" fmla="*/ 230005 h 724701"/>
                <a:gd name="connsiteX13" fmla="*/ 188006 w 712232"/>
                <a:gd name="connsiteY13" fmla="*/ 241687 h 724701"/>
                <a:gd name="connsiteX14" fmla="*/ 176755 w 712232"/>
                <a:gd name="connsiteY14" fmla="*/ 265137 h 724701"/>
                <a:gd name="connsiteX15" fmla="*/ 204557 w 712232"/>
                <a:gd name="connsiteY15" fmla="*/ 353457 h 724701"/>
                <a:gd name="connsiteX16" fmla="*/ 280854 w 712232"/>
                <a:gd name="connsiteY16" fmla="*/ 375879 h 724701"/>
                <a:gd name="connsiteX17" fmla="*/ 318685 w 712232"/>
                <a:gd name="connsiteY17" fmla="*/ 361532 h 724701"/>
                <a:gd name="connsiteX18" fmla="*/ 369238 w 712232"/>
                <a:gd name="connsiteY18" fmla="*/ 407895 h 724701"/>
                <a:gd name="connsiteX19" fmla="*/ 326994 w 712232"/>
                <a:gd name="connsiteY19" fmla="*/ 396714 h 724701"/>
                <a:gd name="connsiteX20" fmla="*/ 284800 w 712232"/>
                <a:gd name="connsiteY20" fmla="*/ 438563 h 724701"/>
                <a:gd name="connsiteX21" fmla="*/ 385369 w 712232"/>
                <a:gd name="connsiteY21" fmla="*/ 465102 h 724701"/>
                <a:gd name="connsiteX22" fmla="*/ 415793 w 712232"/>
                <a:gd name="connsiteY22" fmla="*/ 450589 h 724701"/>
                <a:gd name="connsiteX23" fmla="*/ 428615 w 712232"/>
                <a:gd name="connsiteY23" fmla="*/ 462349 h 724701"/>
                <a:gd name="connsiteX24" fmla="*/ 454984 w 712232"/>
                <a:gd name="connsiteY24" fmla="*/ 433597 h 724701"/>
                <a:gd name="connsiteX25" fmla="*/ 443119 w 712232"/>
                <a:gd name="connsiteY25" fmla="*/ 422715 h 724701"/>
                <a:gd name="connsiteX26" fmla="*/ 457464 w 712232"/>
                <a:gd name="connsiteY26" fmla="*/ 390130 h 724701"/>
                <a:gd name="connsiteX27" fmla="*/ 428362 w 712232"/>
                <a:gd name="connsiteY27" fmla="*/ 292094 h 724701"/>
                <a:gd name="connsiteX28" fmla="*/ 428522 w 712232"/>
                <a:gd name="connsiteY28" fmla="*/ 291907 h 724701"/>
                <a:gd name="connsiteX29" fmla="*/ 427395 w 712232"/>
                <a:gd name="connsiteY29" fmla="*/ 291079 h 724701"/>
                <a:gd name="connsiteX30" fmla="*/ 427012 w 712232"/>
                <a:gd name="connsiteY30" fmla="*/ 290677 h 724701"/>
                <a:gd name="connsiteX31" fmla="*/ 426946 w 712232"/>
                <a:gd name="connsiteY31" fmla="*/ 290749 h 724701"/>
                <a:gd name="connsiteX32" fmla="*/ 352820 w 712232"/>
                <a:gd name="connsiteY32" fmla="*/ 271716 h 724701"/>
                <a:gd name="connsiteX33" fmla="*/ 307521 w 712232"/>
                <a:gd name="connsiteY33" fmla="*/ 298360 h 724701"/>
                <a:gd name="connsiteX34" fmla="*/ 255205 w 712232"/>
                <a:gd name="connsiteY34" fmla="*/ 250381 h 724701"/>
                <a:gd name="connsiteX35" fmla="*/ 258260 w 712232"/>
                <a:gd name="connsiteY35" fmla="*/ 249062 h 724701"/>
                <a:gd name="connsiteX36" fmla="*/ 296362 w 712232"/>
                <a:gd name="connsiteY36" fmla="*/ 259117 h 724701"/>
                <a:gd name="connsiteX37" fmla="*/ 334346 w 712232"/>
                <a:gd name="connsiteY37" fmla="*/ 221444 h 724701"/>
                <a:gd name="connsiteX38" fmla="*/ 243811 w 712232"/>
                <a:gd name="connsiteY38" fmla="*/ 197553 h 724701"/>
                <a:gd name="connsiteX39" fmla="*/ 213820 w 712232"/>
                <a:gd name="connsiteY39" fmla="*/ 212428 h 724701"/>
                <a:gd name="connsiteX40" fmla="*/ 201636 w 712232"/>
                <a:gd name="connsiteY40" fmla="*/ 201254 h 724701"/>
                <a:gd name="connsiteX41" fmla="*/ 175268 w 712232"/>
                <a:gd name="connsiteY41" fmla="*/ 230005 h 724701"/>
                <a:gd name="connsiteX42" fmla="*/ 0 w 712232"/>
                <a:gd name="connsiteY42" fmla="*/ 316505 h 724701"/>
                <a:gd name="connsiteX43" fmla="*/ 225227 w 712232"/>
                <a:gd name="connsiteY43" fmla="*/ 2441 h 724701"/>
                <a:gd name="connsiteX44" fmla="*/ 638335 w 712232"/>
                <a:gd name="connsiteY44" fmla="*/ 96519 h 724701"/>
                <a:gd name="connsiteX45" fmla="*/ 625461 w 712232"/>
                <a:gd name="connsiteY45" fmla="*/ 592846 h 724701"/>
                <a:gd name="connsiteX46" fmla="*/ 120870 w 712232"/>
                <a:gd name="connsiteY46" fmla="*/ 645555 h 724701"/>
                <a:gd name="connsiteX47" fmla="*/ 0 w 712232"/>
                <a:gd name="connsiteY47" fmla="*/ 316505 h 724701"/>
                <a:gd name="connsiteX0" fmla="*/ 348892 w 716659"/>
                <a:gd name="connsiteY0" fmla="*/ 335530 h 723931"/>
                <a:gd name="connsiteX1" fmla="*/ 361732 w 716659"/>
                <a:gd name="connsiteY1" fmla="*/ 327007 h 723931"/>
                <a:gd name="connsiteX2" fmla="*/ 387597 w 716659"/>
                <a:gd name="connsiteY2" fmla="*/ 334494 h 723931"/>
                <a:gd name="connsiteX3" fmla="*/ 399661 w 716659"/>
                <a:gd name="connsiteY3" fmla="*/ 375561 h 723931"/>
                <a:gd name="connsiteX4" fmla="*/ 398080 w 716659"/>
                <a:gd name="connsiteY4" fmla="*/ 380641 h 723931"/>
                <a:gd name="connsiteX5" fmla="*/ 348892 w 716659"/>
                <a:gd name="connsiteY5" fmla="*/ 335530 h 723931"/>
                <a:gd name="connsiteX6" fmla="*/ 230573 w 716659"/>
                <a:gd name="connsiteY6" fmla="*/ 279956 h 723931"/>
                <a:gd name="connsiteX7" fmla="*/ 274785 w 716659"/>
                <a:gd name="connsiteY7" fmla="*/ 320502 h 723931"/>
                <a:gd name="connsiteX8" fmla="*/ 274325 w 716659"/>
                <a:gd name="connsiteY8" fmla="*/ 320618 h 723931"/>
                <a:gd name="connsiteX9" fmla="*/ 239949 w 716659"/>
                <a:gd name="connsiteY9" fmla="*/ 310750 h 723931"/>
                <a:gd name="connsiteX10" fmla="*/ 239704 w 716659"/>
                <a:gd name="connsiteY10" fmla="*/ 311041 h 723931"/>
                <a:gd name="connsiteX11" fmla="*/ 230573 w 716659"/>
                <a:gd name="connsiteY11" fmla="*/ 279956 h 723931"/>
                <a:gd name="connsiteX12" fmla="*/ 175268 w 716659"/>
                <a:gd name="connsiteY12" fmla="*/ 229235 h 723931"/>
                <a:gd name="connsiteX13" fmla="*/ 188006 w 716659"/>
                <a:gd name="connsiteY13" fmla="*/ 240917 h 723931"/>
                <a:gd name="connsiteX14" fmla="*/ 176755 w 716659"/>
                <a:gd name="connsiteY14" fmla="*/ 264367 h 723931"/>
                <a:gd name="connsiteX15" fmla="*/ 204557 w 716659"/>
                <a:gd name="connsiteY15" fmla="*/ 352687 h 723931"/>
                <a:gd name="connsiteX16" fmla="*/ 280854 w 716659"/>
                <a:gd name="connsiteY16" fmla="*/ 375109 h 723931"/>
                <a:gd name="connsiteX17" fmla="*/ 318685 w 716659"/>
                <a:gd name="connsiteY17" fmla="*/ 360762 h 723931"/>
                <a:gd name="connsiteX18" fmla="*/ 369238 w 716659"/>
                <a:gd name="connsiteY18" fmla="*/ 407125 h 723931"/>
                <a:gd name="connsiteX19" fmla="*/ 326994 w 716659"/>
                <a:gd name="connsiteY19" fmla="*/ 395944 h 723931"/>
                <a:gd name="connsiteX20" fmla="*/ 284800 w 716659"/>
                <a:gd name="connsiteY20" fmla="*/ 437793 h 723931"/>
                <a:gd name="connsiteX21" fmla="*/ 385369 w 716659"/>
                <a:gd name="connsiteY21" fmla="*/ 464332 h 723931"/>
                <a:gd name="connsiteX22" fmla="*/ 415793 w 716659"/>
                <a:gd name="connsiteY22" fmla="*/ 449819 h 723931"/>
                <a:gd name="connsiteX23" fmla="*/ 428615 w 716659"/>
                <a:gd name="connsiteY23" fmla="*/ 461579 h 723931"/>
                <a:gd name="connsiteX24" fmla="*/ 454984 w 716659"/>
                <a:gd name="connsiteY24" fmla="*/ 432827 h 723931"/>
                <a:gd name="connsiteX25" fmla="*/ 443119 w 716659"/>
                <a:gd name="connsiteY25" fmla="*/ 421945 h 723931"/>
                <a:gd name="connsiteX26" fmla="*/ 457464 w 716659"/>
                <a:gd name="connsiteY26" fmla="*/ 389360 h 723931"/>
                <a:gd name="connsiteX27" fmla="*/ 428362 w 716659"/>
                <a:gd name="connsiteY27" fmla="*/ 291324 h 723931"/>
                <a:gd name="connsiteX28" fmla="*/ 428522 w 716659"/>
                <a:gd name="connsiteY28" fmla="*/ 291137 h 723931"/>
                <a:gd name="connsiteX29" fmla="*/ 427395 w 716659"/>
                <a:gd name="connsiteY29" fmla="*/ 290309 h 723931"/>
                <a:gd name="connsiteX30" fmla="*/ 427012 w 716659"/>
                <a:gd name="connsiteY30" fmla="*/ 289907 h 723931"/>
                <a:gd name="connsiteX31" fmla="*/ 426946 w 716659"/>
                <a:gd name="connsiteY31" fmla="*/ 289979 h 723931"/>
                <a:gd name="connsiteX32" fmla="*/ 352820 w 716659"/>
                <a:gd name="connsiteY32" fmla="*/ 270946 h 723931"/>
                <a:gd name="connsiteX33" fmla="*/ 307521 w 716659"/>
                <a:gd name="connsiteY33" fmla="*/ 297590 h 723931"/>
                <a:gd name="connsiteX34" fmla="*/ 255205 w 716659"/>
                <a:gd name="connsiteY34" fmla="*/ 249611 h 723931"/>
                <a:gd name="connsiteX35" fmla="*/ 258260 w 716659"/>
                <a:gd name="connsiteY35" fmla="*/ 248292 h 723931"/>
                <a:gd name="connsiteX36" fmla="*/ 296362 w 716659"/>
                <a:gd name="connsiteY36" fmla="*/ 258347 h 723931"/>
                <a:gd name="connsiteX37" fmla="*/ 334346 w 716659"/>
                <a:gd name="connsiteY37" fmla="*/ 220674 h 723931"/>
                <a:gd name="connsiteX38" fmla="*/ 243811 w 716659"/>
                <a:gd name="connsiteY38" fmla="*/ 196783 h 723931"/>
                <a:gd name="connsiteX39" fmla="*/ 213820 w 716659"/>
                <a:gd name="connsiteY39" fmla="*/ 211658 h 723931"/>
                <a:gd name="connsiteX40" fmla="*/ 201636 w 716659"/>
                <a:gd name="connsiteY40" fmla="*/ 200484 h 723931"/>
                <a:gd name="connsiteX41" fmla="*/ 175268 w 716659"/>
                <a:gd name="connsiteY41" fmla="*/ 229235 h 723931"/>
                <a:gd name="connsiteX42" fmla="*/ 0 w 716659"/>
                <a:gd name="connsiteY42" fmla="*/ 315735 h 723931"/>
                <a:gd name="connsiteX43" fmla="*/ 225227 w 716659"/>
                <a:gd name="connsiteY43" fmla="*/ 1671 h 723931"/>
                <a:gd name="connsiteX44" fmla="*/ 638335 w 716659"/>
                <a:gd name="connsiteY44" fmla="*/ 95749 h 723931"/>
                <a:gd name="connsiteX45" fmla="*/ 625461 w 716659"/>
                <a:gd name="connsiteY45" fmla="*/ 592076 h 723931"/>
                <a:gd name="connsiteX46" fmla="*/ 120870 w 716659"/>
                <a:gd name="connsiteY46" fmla="*/ 644785 h 723931"/>
                <a:gd name="connsiteX47" fmla="*/ 0 w 716659"/>
                <a:gd name="connsiteY47" fmla="*/ 315735 h 723931"/>
                <a:gd name="connsiteX0" fmla="*/ 348892 w 734416"/>
                <a:gd name="connsiteY0" fmla="*/ 334428 h 722829"/>
                <a:gd name="connsiteX1" fmla="*/ 361732 w 734416"/>
                <a:gd name="connsiteY1" fmla="*/ 325905 h 722829"/>
                <a:gd name="connsiteX2" fmla="*/ 387597 w 734416"/>
                <a:gd name="connsiteY2" fmla="*/ 333392 h 722829"/>
                <a:gd name="connsiteX3" fmla="*/ 399661 w 734416"/>
                <a:gd name="connsiteY3" fmla="*/ 374459 h 722829"/>
                <a:gd name="connsiteX4" fmla="*/ 398080 w 734416"/>
                <a:gd name="connsiteY4" fmla="*/ 379539 h 722829"/>
                <a:gd name="connsiteX5" fmla="*/ 348892 w 734416"/>
                <a:gd name="connsiteY5" fmla="*/ 334428 h 722829"/>
                <a:gd name="connsiteX6" fmla="*/ 230573 w 734416"/>
                <a:gd name="connsiteY6" fmla="*/ 278854 h 722829"/>
                <a:gd name="connsiteX7" fmla="*/ 274785 w 734416"/>
                <a:gd name="connsiteY7" fmla="*/ 319400 h 722829"/>
                <a:gd name="connsiteX8" fmla="*/ 274325 w 734416"/>
                <a:gd name="connsiteY8" fmla="*/ 319516 h 722829"/>
                <a:gd name="connsiteX9" fmla="*/ 239949 w 734416"/>
                <a:gd name="connsiteY9" fmla="*/ 309648 h 722829"/>
                <a:gd name="connsiteX10" fmla="*/ 239704 w 734416"/>
                <a:gd name="connsiteY10" fmla="*/ 309939 h 722829"/>
                <a:gd name="connsiteX11" fmla="*/ 230573 w 734416"/>
                <a:gd name="connsiteY11" fmla="*/ 278854 h 722829"/>
                <a:gd name="connsiteX12" fmla="*/ 175268 w 734416"/>
                <a:gd name="connsiteY12" fmla="*/ 228133 h 722829"/>
                <a:gd name="connsiteX13" fmla="*/ 188006 w 734416"/>
                <a:gd name="connsiteY13" fmla="*/ 239815 h 722829"/>
                <a:gd name="connsiteX14" fmla="*/ 176755 w 734416"/>
                <a:gd name="connsiteY14" fmla="*/ 263265 h 722829"/>
                <a:gd name="connsiteX15" fmla="*/ 204557 w 734416"/>
                <a:gd name="connsiteY15" fmla="*/ 351585 h 722829"/>
                <a:gd name="connsiteX16" fmla="*/ 280854 w 734416"/>
                <a:gd name="connsiteY16" fmla="*/ 374007 h 722829"/>
                <a:gd name="connsiteX17" fmla="*/ 318685 w 734416"/>
                <a:gd name="connsiteY17" fmla="*/ 359660 h 722829"/>
                <a:gd name="connsiteX18" fmla="*/ 369238 w 734416"/>
                <a:gd name="connsiteY18" fmla="*/ 406023 h 722829"/>
                <a:gd name="connsiteX19" fmla="*/ 326994 w 734416"/>
                <a:gd name="connsiteY19" fmla="*/ 394842 h 722829"/>
                <a:gd name="connsiteX20" fmla="*/ 284800 w 734416"/>
                <a:gd name="connsiteY20" fmla="*/ 436691 h 722829"/>
                <a:gd name="connsiteX21" fmla="*/ 385369 w 734416"/>
                <a:gd name="connsiteY21" fmla="*/ 463230 h 722829"/>
                <a:gd name="connsiteX22" fmla="*/ 415793 w 734416"/>
                <a:gd name="connsiteY22" fmla="*/ 448717 h 722829"/>
                <a:gd name="connsiteX23" fmla="*/ 428615 w 734416"/>
                <a:gd name="connsiteY23" fmla="*/ 460477 h 722829"/>
                <a:gd name="connsiteX24" fmla="*/ 454984 w 734416"/>
                <a:gd name="connsiteY24" fmla="*/ 431725 h 722829"/>
                <a:gd name="connsiteX25" fmla="*/ 443119 w 734416"/>
                <a:gd name="connsiteY25" fmla="*/ 420843 h 722829"/>
                <a:gd name="connsiteX26" fmla="*/ 457464 w 734416"/>
                <a:gd name="connsiteY26" fmla="*/ 388258 h 722829"/>
                <a:gd name="connsiteX27" fmla="*/ 428362 w 734416"/>
                <a:gd name="connsiteY27" fmla="*/ 290222 h 722829"/>
                <a:gd name="connsiteX28" fmla="*/ 428522 w 734416"/>
                <a:gd name="connsiteY28" fmla="*/ 290035 h 722829"/>
                <a:gd name="connsiteX29" fmla="*/ 427395 w 734416"/>
                <a:gd name="connsiteY29" fmla="*/ 289207 h 722829"/>
                <a:gd name="connsiteX30" fmla="*/ 427012 w 734416"/>
                <a:gd name="connsiteY30" fmla="*/ 288805 h 722829"/>
                <a:gd name="connsiteX31" fmla="*/ 426946 w 734416"/>
                <a:gd name="connsiteY31" fmla="*/ 288877 h 722829"/>
                <a:gd name="connsiteX32" fmla="*/ 352820 w 734416"/>
                <a:gd name="connsiteY32" fmla="*/ 269844 h 722829"/>
                <a:gd name="connsiteX33" fmla="*/ 307521 w 734416"/>
                <a:gd name="connsiteY33" fmla="*/ 296488 h 722829"/>
                <a:gd name="connsiteX34" fmla="*/ 255205 w 734416"/>
                <a:gd name="connsiteY34" fmla="*/ 248509 h 722829"/>
                <a:gd name="connsiteX35" fmla="*/ 258260 w 734416"/>
                <a:gd name="connsiteY35" fmla="*/ 247190 h 722829"/>
                <a:gd name="connsiteX36" fmla="*/ 296362 w 734416"/>
                <a:gd name="connsiteY36" fmla="*/ 257245 h 722829"/>
                <a:gd name="connsiteX37" fmla="*/ 334346 w 734416"/>
                <a:gd name="connsiteY37" fmla="*/ 219572 h 722829"/>
                <a:gd name="connsiteX38" fmla="*/ 243811 w 734416"/>
                <a:gd name="connsiteY38" fmla="*/ 195681 h 722829"/>
                <a:gd name="connsiteX39" fmla="*/ 213820 w 734416"/>
                <a:gd name="connsiteY39" fmla="*/ 210556 h 722829"/>
                <a:gd name="connsiteX40" fmla="*/ 201636 w 734416"/>
                <a:gd name="connsiteY40" fmla="*/ 199382 h 722829"/>
                <a:gd name="connsiteX41" fmla="*/ 175268 w 734416"/>
                <a:gd name="connsiteY41" fmla="*/ 228133 h 722829"/>
                <a:gd name="connsiteX42" fmla="*/ 0 w 734416"/>
                <a:gd name="connsiteY42" fmla="*/ 314633 h 722829"/>
                <a:gd name="connsiteX43" fmla="*/ 225227 w 734416"/>
                <a:gd name="connsiteY43" fmla="*/ 569 h 722829"/>
                <a:gd name="connsiteX44" fmla="*/ 674161 w 734416"/>
                <a:gd name="connsiteY44" fmla="*/ 143659 h 722829"/>
                <a:gd name="connsiteX45" fmla="*/ 625461 w 734416"/>
                <a:gd name="connsiteY45" fmla="*/ 590974 h 722829"/>
                <a:gd name="connsiteX46" fmla="*/ 120870 w 734416"/>
                <a:gd name="connsiteY46" fmla="*/ 643683 h 722829"/>
                <a:gd name="connsiteX47" fmla="*/ 0 w 734416"/>
                <a:gd name="connsiteY47" fmla="*/ 314633 h 722829"/>
                <a:gd name="connsiteX0" fmla="*/ 348892 w 734000"/>
                <a:gd name="connsiteY0" fmla="*/ 334499 h 722900"/>
                <a:gd name="connsiteX1" fmla="*/ 361732 w 734000"/>
                <a:gd name="connsiteY1" fmla="*/ 325976 h 722900"/>
                <a:gd name="connsiteX2" fmla="*/ 387597 w 734000"/>
                <a:gd name="connsiteY2" fmla="*/ 333463 h 722900"/>
                <a:gd name="connsiteX3" fmla="*/ 399661 w 734000"/>
                <a:gd name="connsiteY3" fmla="*/ 374530 h 722900"/>
                <a:gd name="connsiteX4" fmla="*/ 398080 w 734000"/>
                <a:gd name="connsiteY4" fmla="*/ 379610 h 722900"/>
                <a:gd name="connsiteX5" fmla="*/ 348892 w 734000"/>
                <a:gd name="connsiteY5" fmla="*/ 334499 h 722900"/>
                <a:gd name="connsiteX6" fmla="*/ 230573 w 734000"/>
                <a:gd name="connsiteY6" fmla="*/ 278925 h 722900"/>
                <a:gd name="connsiteX7" fmla="*/ 274785 w 734000"/>
                <a:gd name="connsiteY7" fmla="*/ 319471 h 722900"/>
                <a:gd name="connsiteX8" fmla="*/ 274325 w 734000"/>
                <a:gd name="connsiteY8" fmla="*/ 319587 h 722900"/>
                <a:gd name="connsiteX9" fmla="*/ 239949 w 734000"/>
                <a:gd name="connsiteY9" fmla="*/ 309719 h 722900"/>
                <a:gd name="connsiteX10" fmla="*/ 239704 w 734000"/>
                <a:gd name="connsiteY10" fmla="*/ 310010 h 722900"/>
                <a:gd name="connsiteX11" fmla="*/ 230573 w 734000"/>
                <a:gd name="connsiteY11" fmla="*/ 278925 h 722900"/>
                <a:gd name="connsiteX12" fmla="*/ 175268 w 734000"/>
                <a:gd name="connsiteY12" fmla="*/ 228204 h 722900"/>
                <a:gd name="connsiteX13" fmla="*/ 188006 w 734000"/>
                <a:gd name="connsiteY13" fmla="*/ 239886 h 722900"/>
                <a:gd name="connsiteX14" fmla="*/ 176755 w 734000"/>
                <a:gd name="connsiteY14" fmla="*/ 263336 h 722900"/>
                <a:gd name="connsiteX15" fmla="*/ 204557 w 734000"/>
                <a:gd name="connsiteY15" fmla="*/ 351656 h 722900"/>
                <a:gd name="connsiteX16" fmla="*/ 280854 w 734000"/>
                <a:gd name="connsiteY16" fmla="*/ 374078 h 722900"/>
                <a:gd name="connsiteX17" fmla="*/ 318685 w 734000"/>
                <a:gd name="connsiteY17" fmla="*/ 359731 h 722900"/>
                <a:gd name="connsiteX18" fmla="*/ 369238 w 734000"/>
                <a:gd name="connsiteY18" fmla="*/ 406094 h 722900"/>
                <a:gd name="connsiteX19" fmla="*/ 326994 w 734000"/>
                <a:gd name="connsiteY19" fmla="*/ 394913 h 722900"/>
                <a:gd name="connsiteX20" fmla="*/ 284800 w 734000"/>
                <a:gd name="connsiteY20" fmla="*/ 436762 h 722900"/>
                <a:gd name="connsiteX21" fmla="*/ 385369 w 734000"/>
                <a:gd name="connsiteY21" fmla="*/ 463301 h 722900"/>
                <a:gd name="connsiteX22" fmla="*/ 415793 w 734000"/>
                <a:gd name="connsiteY22" fmla="*/ 448788 h 722900"/>
                <a:gd name="connsiteX23" fmla="*/ 428615 w 734000"/>
                <a:gd name="connsiteY23" fmla="*/ 460548 h 722900"/>
                <a:gd name="connsiteX24" fmla="*/ 454984 w 734000"/>
                <a:gd name="connsiteY24" fmla="*/ 431796 h 722900"/>
                <a:gd name="connsiteX25" fmla="*/ 443119 w 734000"/>
                <a:gd name="connsiteY25" fmla="*/ 420914 h 722900"/>
                <a:gd name="connsiteX26" fmla="*/ 457464 w 734000"/>
                <a:gd name="connsiteY26" fmla="*/ 388329 h 722900"/>
                <a:gd name="connsiteX27" fmla="*/ 428362 w 734000"/>
                <a:gd name="connsiteY27" fmla="*/ 290293 h 722900"/>
                <a:gd name="connsiteX28" fmla="*/ 428522 w 734000"/>
                <a:gd name="connsiteY28" fmla="*/ 290106 h 722900"/>
                <a:gd name="connsiteX29" fmla="*/ 427395 w 734000"/>
                <a:gd name="connsiteY29" fmla="*/ 289278 h 722900"/>
                <a:gd name="connsiteX30" fmla="*/ 427012 w 734000"/>
                <a:gd name="connsiteY30" fmla="*/ 288876 h 722900"/>
                <a:gd name="connsiteX31" fmla="*/ 426946 w 734000"/>
                <a:gd name="connsiteY31" fmla="*/ 288948 h 722900"/>
                <a:gd name="connsiteX32" fmla="*/ 352820 w 734000"/>
                <a:gd name="connsiteY32" fmla="*/ 269915 h 722900"/>
                <a:gd name="connsiteX33" fmla="*/ 307521 w 734000"/>
                <a:gd name="connsiteY33" fmla="*/ 296559 h 722900"/>
                <a:gd name="connsiteX34" fmla="*/ 255205 w 734000"/>
                <a:gd name="connsiteY34" fmla="*/ 248580 h 722900"/>
                <a:gd name="connsiteX35" fmla="*/ 258260 w 734000"/>
                <a:gd name="connsiteY35" fmla="*/ 247261 h 722900"/>
                <a:gd name="connsiteX36" fmla="*/ 296362 w 734000"/>
                <a:gd name="connsiteY36" fmla="*/ 257316 h 722900"/>
                <a:gd name="connsiteX37" fmla="*/ 334346 w 734000"/>
                <a:gd name="connsiteY37" fmla="*/ 219643 h 722900"/>
                <a:gd name="connsiteX38" fmla="*/ 243811 w 734000"/>
                <a:gd name="connsiteY38" fmla="*/ 195752 h 722900"/>
                <a:gd name="connsiteX39" fmla="*/ 213820 w 734000"/>
                <a:gd name="connsiteY39" fmla="*/ 210627 h 722900"/>
                <a:gd name="connsiteX40" fmla="*/ 201636 w 734000"/>
                <a:gd name="connsiteY40" fmla="*/ 199453 h 722900"/>
                <a:gd name="connsiteX41" fmla="*/ 175268 w 734000"/>
                <a:gd name="connsiteY41" fmla="*/ 228204 h 722900"/>
                <a:gd name="connsiteX42" fmla="*/ 0 w 734000"/>
                <a:gd name="connsiteY42" fmla="*/ 314704 h 722900"/>
                <a:gd name="connsiteX43" fmla="*/ 225227 w 734000"/>
                <a:gd name="connsiteY43" fmla="*/ 640 h 722900"/>
                <a:gd name="connsiteX44" fmla="*/ 674161 w 734000"/>
                <a:gd name="connsiteY44" fmla="*/ 143730 h 722900"/>
                <a:gd name="connsiteX45" fmla="*/ 625461 w 734000"/>
                <a:gd name="connsiteY45" fmla="*/ 591045 h 722900"/>
                <a:gd name="connsiteX46" fmla="*/ 120870 w 734000"/>
                <a:gd name="connsiteY46" fmla="*/ 643754 h 722900"/>
                <a:gd name="connsiteX47" fmla="*/ 0 w 734000"/>
                <a:gd name="connsiteY47" fmla="*/ 314704 h 722900"/>
                <a:gd name="connsiteX0" fmla="*/ 348892 w 734000"/>
                <a:gd name="connsiteY0" fmla="*/ 334499 h 722205"/>
                <a:gd name="connsiteX1" fmla="*/ 361732 w 734000"/>
                <a:gd name="connsiteY1" fmla="*/ 325976 h 722205"/>
                <a:gd name="connsiteX2" fmla="*/ 387597 w 734000"/>
                <a:gd name="connsiteY2" fmla="*/ 333463 h 722205"/>
                <a:gd name="connsiteX3" fmla="*/ 399661 w 734000"/>
                <a:gd name="connsiteY3" fmla="*/ 374530 h 722205"/>
                <a:gd name="connsiteX4" fmla="*/ 398080 w 734000"/>
                <a:gd name="connsiteY4" fmla="*/ 379610 h 722205"/>
                <a:gd name="connsiteX5" fmla="*/ 348892 w 734000"/>
                <a:gd name="connsiteY5" fmla="*/ 334499 h 722205"/>
                <a:gd name="connsiteX6" fmla="*/ 230573 w 734000"/>
                <a:gd name="connsiteY6" fmla="*/ 278925 h 722205"/>
                <a:gd name="connsiteX7" fmla="*/ 274785 w 734000"/>
                <a:gd name="connsiteY7" fmla="*/ 319471 h 722205"/>
                <a:gd name="connsiteX8" fmla="*/ 274325 w 734000"/>
                <a:gd name="connsiteY8" fmla="*/ 319587 h 722205"/>
                <a:gd name="connsiteX9" fmla="*/ 239949 w 734000"/>
                <a:gd name="connsiteY9" fmla="*/ 309719 h 722205"/>
                <a:gd name="connsiteX10" fmla="*/ 239704 w 734000"/>
                <a:gd name="connsiteY10" fmla="*/ 310010 h 722205"/>
                <a:gd name="connsiteX11" fmla="*/ 230573 w 734000"/>
                <a:gd name="connsiteY11" fmla="*/ 278925 h 722205"/>
                <a:gd name="connsiteX12" fmla="*/ 175268 w 734000"/>
                <a:gd name="connsiteY12" fmla="*/ 228204 h 722205"/>
                <a:gd name="connsiteX13" fmla="*/ 188006 w 734000"/>
                <a:gd name="connsiteY13" fmla="*/ 239886 h 722205"/>
                <a:gd name="connsiteX14" fmla="*/ 176755 w 734000"/>
                <a:gd name="connsiteY14" fmla="*/ 263336 h 722205"/>
                <a:gd name="connsiteX15" fmla="*/ 204557 w 734000"/>
                <a:gd name="connsiteY15" fmla="*/ 351656 h 722205"/>
                <a:gd name="connsiteX16" fmla="*/ 280854 w 734000"/>
                <a:gd name="connsiteY16" fmla="*/ 374078 h 722205"/>
                <a:gd name="connsiteX17" fmla="*/ 318685 w 734000"/>
                <a:gd name="connsiteY17" fmla="*/ 359731 h 722205"/>
                <a:gd name="connsiteX18" fmla="*/ 369238 w 734000"/>
                <a:gd name="connsiteY18" fmla="*/ 406094 h 722205"/>
                <a:gd name="connsiteX19" fmla="*/ 326994 w 734000"/>
                <a:gd name="connsiteY19" fmla="*/ 394913 h 722205"/>
                <a:gd name="connsiteX20" fmla="*/ 284800 w 734000"/>
                <a:gd name="connsiteY20" fmla="*/ 436762 h 722205"/>
                <a:gd name="connsiteX21" fmla="*/ 385369 w 734000"/>
                <a:gd name="connsiteY21" fmla="*/ 463301 h 722205"/>
                <a:gd name="connsiteX22" fmla="*/ 415793 w 734000"/>
                <a:gd name="connsiteY22" fmla="*/ 448788 h 722205"/>
                <a:gd name="connsiteX23" fmla="*/ 428615 w 734000"/>
                <a:gd name="connsiteY23" fmla="*/ 460548 h 722205"/>
                <a:gd name="connsiteX24" fmla="*/ 454984 w 734000"/>
                <a:gd name="connsiteY24" fmla="*/ 431796 h 722205"/>
                <a:gd name="connsiteX25" fmla="*/ 443119 w 734000"/>
                <a:gd name="connsiteY25" fmla="*/ 420914 h 722205"/>
                <a:gd name="connsiteX26" fmla="*/ 457464 w 734000"/>
                <a:gd name="connsiteY26" fmla="*/ 388329 h 722205"/>
                <a:gd name="connsiteX27" fmla="*/ 428362 w 734000"/>
                <a:gd name="connsiteY27" fmla="*/ 290293 h 722205"/>
                <a:gd name="connsiteX28" fmla="*/ 428522 w 734000"/>
                <a:gd name="connsiteY28" fmla="*/ 290106 h 722205"/>
                <a:gd name="connsiteX29" fmla="*/ 427395 w 734000"/>
                <a:gd name="connsiteY29" fmla="*/ 289278 h 722205"/>
                <a:gd name="connsiteX30" fmla="*/ 427012 w 734000"/>
                <a:gd name="connsiteY30" fmla="*/ 288876 h 722205"/>
                <a:gd name="connsiteX31" fmla="*/ 426946 w 734000"/>
                <a:gd name="connsiteY31" fmla="*/ 288948 h 722205"/>
                <a:gd name="connsiteX32" fmla="*/ 352820 w 734000"/>
                <a:gd name="connsiteY32" fmla="*/ 269915 h 722205"/>
                <a:gd name="connsiteX33" fmla="*/ 307521 w 734000"/>
                <a:gd name="connsiteY33" fmla="*/ 296559 h 722205"/>
                <a:gd name="connsiteX34" fmla="*/ 255205 w 734000"/>
                <a:gd name="connsiteY34" fmla="*/ 248580 h 722205"/>
                <a:gd name="connsiteX35" fmla="*/ 258260 w 734000"/>
                <a:gd name="connsiteY35" fmla="*/ 247261 h 722205"/>
                <a:gd name="connsiteX36" fmla="*/ 296362 w 734000"/>
                <a:gd name="connsiteY36" fmla="*/ 257316 h 722205"/>
                <a:gd name="connsiteX37" fmla="*/ 334346 w 734000"/>
                <a:gd name="connsiteY37" fmla="*/ 219643 h 722205"/>
                <a:gd name="connsiteX38" fmla="*/ 243811 w 734000"/>
                <a:gd name="connsiteY38" fmla="*/ 195752 h 722205"/>
                <a:gd name="connsiteX39" fmla="*/ 213820 w 734000"/>
                <a:gd name="connsiteY39" fmla="*/ 210627 h 722205"/>
                <a:gd name="connsiteX40" fmla="*/ 201636 w 734000"/>
                <a:gd name="connsiteY40" fmla="*/ 199453 h 722205"/>
                <a:gd name="connsiteX41" fmla="*/ 175268 w 734000"/>
                <a:gd name="connsiteY41" fmla="*/ 228204 h 722205"/>
                <a:gd name="connsiteX42" fmla="*/ 0 w 734000"/>
                <a:gd name="connsiteY42" fmla="*/ 314704 h 722205"/>
                <a:gd name="connsiteX43" fmla="*/ 225227 w 734000"/>
                <a:gd name="connsiteY43" fmla="*/ 640 h 722205"/>
                <a:gd name="connsiteX44" fmla="*/ 674161 w 734000"/>
                <a:gd name="connsiteY44" fmla="*/ 143730 h 722205"/>
                <a:gd name="connsiteX45" fmla="*/ 625461 w 734000"/>
                <a:gd name="connsiteY45" fmla="*/ 591045 h 722205"/>
                <a:gd name="connsiteX46" fmla="*/ 151149 w 734000"/>
                <a:gd name="connsiteY46" fmla="*/ 642445 h 722205"/>
                <a:gd name="connsiteX47" fmla="*/ 0 w 734000"/>
                <a:gd name="connsiteY47" fmla="*/ 314704 h 722205"/>
                <a:gd name="connsiteX0" fmla="*/ 348892 w 734000"/>
                <a:gd name="connsiteY0" fmla="*/ 334499 h 722205"/>
                <a:gd name="connsiteX1" fmla="*/ 361732 w 734000"/>
                <a:gd name="connsiteY1" fmla="*/ 325976 h 722205"/>
                <a:gd name="connsiteX2" fmla="*/ 387597 w 734000"/>
                <a:gd name="connsiteY2" fmla="*/ 333463 h 722205"/>
                <a:gd name="connsiteX3" fmla="*/ 399661 w 734000"/>
                <a:gd name="connsiteY3" fmla="*/ 374530 h 722205"/>
                <a:gd name="connsiteX4" fmla="*/ 398080 w 734000"/>
                <a:gd name="connsiteY4" fmla="*/ 379610 h 722205"/>
                <a:gd name="connsiteX5" fmla="*/ 348892 w 734000"/>
                <a:gd name="connsiteY5" fmla="*/ 334499 h 722205"/>
                <a:gd name="connsiteX6" fmla="*/ 230573 w 734000"/>
                <a:gd name="connsiteY6" fmla="*/ 278925 h 722205"/>
                <a:gd name="connsiteX7" fmla="*/ 274785 w 734000"/>
                <a:gd name="connsiteY7" fmla="*/ 319471 h 722205"/>
                <a:gd name="connsiteX8" fmla="*/ 274325 w 734000"/>
                <a:gd name="connsiteY8" fmla="*/ 319587 h 722205"/>
                <a:gd name="connsiteX9" fmla="*/ 239949 w 734000"/>
                <a:gd name="connsiteY9" fmla="*/ 309719 h 722205"/>
                <a:gd name="connsiteX10" fmla="*/ 239704 w 734000"/>
                <a:gd name="connsiteY10" fmla="*/ 310010 h 722205"/>
                <a:gd name="connsiteX11" fmla="*/ 230573 w 734000"/>
                <a:gd name="connsiteY11" fmla="*/ 278925 h 722205"/>
                <a:gd name="connsiteX12" fmla="*/ 175268 w 734000"/>
                <a:gd name="connsiteY12" fmla="*/ 228204 h 722205"/>
                <a:gd name="connsiteX13" fmla="*/ 188006 w 734000"/>
                <a:gd name="connsiteY13" fmla="*/ 239886 h 722205"/>
                <a:gd name="connsiteX14" fmla="*/ 176755 w 734000"/>
                <a:gd name="connsiteY14" fmla="*/ 263336 h 722205"/>
                <a:gd name="connsiteX15" fmla="*/ 204557 w 734000"/>
                <a:gd name="connsiteY15" fmla="*/ 351656 h 722205"/>
                <a:gd name="connsiteX16" fmla="*/ 280854 w 734000"/>
                <a:gd name="connsiteY16" fmla="*/ 374078 h 722205"/>
                <a:gd name="connsiteX17" fmla="*/ 318685 w 734000"/>
                <a:gd name="connsiteY17" fmla="*/ 359731 h 722205"/>
                <a:gd name="connsiteX18" fmla="*/ 369238 w 734000"/>
                <a:gd name="connsiteY18" fmla="*/ 406094 h 722205"/>
                <a:gd name="connsiteX19" fmla="*/ 326994 w 734000"/>
                <a:gd name="connsiteY19" fmla="*/ 394913 h 722205"/>
                <a:gd name="connsiteX20" fmla="*/ 284800 w 734000"/>
                <a:gd name="connsiteY20" fmla="*/ 436762 h 722205"/>
                <a:gd name="connsiteX21" fmla="*/ 385369 w 734000"/>
                <a:gd name="connsiteY21" fmla="*/ 463301 h 722205"/>
                <a:gd name="connsiteX22" fmla="*/ 415793 w 734000"/>
                <a:gd name="connsiteY22" fmla="*/ 448788 h 722205"/>
                <a:gd name="connsiteX23" fmla="*/ 428615 w 734000"/>
                <a:gd name="connsiteY23" fmla="*/ 460548 h 722205"/>
                <a:gd name="connsiteX24" fmla="*/ 454984 w 734000"/>
                <a:gd name="connsiteY24" fmla="*/ 431796 h 722205"/>
                <a:gd name="connsiteX25" fmla="*/ 443119 w 734000"/>
                <a:gd name="connsiteY25" fmla="*/ 420914 h 722205"/>
                <a:gd name="connsiteX26" fmla="*/ 457464 w 734000"/>
                <a:gd name="connsiteY26" fmla="*/ 388329 h 722205"/>
                <a:gd name="connsiteX27" fmla="*/ 428362 w 734000"/>
                <a:gd name="connsiteY27" fmla="*/ 290293 h 722205"/>
                <a:gd name="connsiteX28" fmla="*/ 428522 w 734000"/>
                <a:gd name="connsiteY28" fmla="*/ 290106 h 722205"/>
                <a:gd name="connsiteX29" fmla="*/ 427395 w 734000"/>
                <a:gd name="connsiteY29" fmla="*/ 289278 h 722205"/>
                <a:gd name="connsiteX30" fmla="*/ 427012 w 734000"/>
                <a:gd name="connsiteY30" fmla="*/ 288876 h 722205"/>
                <a:gd name="connsiteX31" fmla="*/ 426946 w 734000"/>
                <a:gd name="connsiteY31" fmla="*/ 288948 h 722205"/>
                <a:gd name="connsiteX32" fmla="*/ 352820 w 734000"/>
                <a:gd name="connsiteY32" fmla="*/ 269915 h 722205"/>
                <a:gd name="connsiteX33" fmla="*/ 307521 w 734000"/>
                <a:gd name="connsiteY33" fmla="*/ 296559 h 722205"/>
                <a:gd name="connsiteX34" fmla="*/ 255205 w 734000"/>
                <a:gd name="connsiteY34" fmla="*/ 248580 h 722205"/>
                <a:gd name="connsiteX35" fmla="*/ 258260 w 734000"/>
                <a:gd name="connsiteY35" fmla="*/ 247261 h 722205"/>
                <a:gd name="connsiteX36" fmla="*/ 296362 w 734000"/>
                <a:gd name="connsiteY36" fmla="*/ 257316 h 722205"/>
                <a:gd name="connsiteX37" fmla="*/ 334346 w 734000"/>
                <a:gd name="connsiteY37" fmla="*/ 219643 h 722205"/>
                <a:gd name="connsiteX38" fmla="*/ 243811 w 734000"/>
                <a:gd name="connsiteY38" fmla="*/ 195752 h 722205"/>
                <a:gd name="connsiteX39" fmla="*/ 213820 w 734000"/>
                <a:gd name="connsiteY39" fmla="*/ 210627 h 722205"/>
                <a:gd name="connsiteX40" fmla="*/ 201636 w 734000"/>
                <a:gd name="connsiteY40" fmla="*/ 199453 h 722205"/>
                <a:gd name="connsiteX41" fmla="*/ 175268 w 734000"/>
                <a:gd name="connsiteY41" fmla="*/ 228204 h 722205"/>
                <a:gd name="connsiteX42" fmla="*/ 0 w 734000"/>
                <a:gd name="connsiteY42" fmla="*/ 314704 h 722205"/>
                <a:gd name="connsiteX43" fmla="*/ 225227 w 734000"/>
                <a:gd name="connsiteY43" fmla="*/ 640 h 722205"/>
                <a:gd name="connsiteX44" fmla="*/ 674161 w 734000"/>
                <a:gd name="connsiteY44" fmla="*/ 143730 h 722205"/>
                <a:gd name="connsiteX45" fmla="*/ 625461 w 734000"/>
                <a:gd name="connsiteY45" fmla="*/ 591045 h 722205"/>
                <a:gd name="connsiteX46" fmla="*/ 151149 w 734000"/>
                <a:gd name="connsiteY46" fmla="*/ 642445 h 722205"/>
                <a:gd name="connsiteX47" fmla="*/ 0 w 734000"/>
                <a:gd name="connsiteY47" fmla="*/ 314704 h 722205"/>
                <a:gd name="connsiteX0" fmla="*/ 348892 w 734000"/>
                <a:gd name="connsiteY0" fmla="*/ 334499 h 725930"/>
                <a:gd name="connsiteX1" fmla="*/ 361732 w 734000"/>
                <a:gd name="connsiteY1" fmla="*/ 325976 h 725930"/>
                <a:gd name="connsiteX2" fmla="*/ 387597 w 734000"/>
                <a:gd name="connsiteY2" fmla="*/ 333463 h 725930"/>
                <a:gd name="connsiteX3" fmla="*/ 399661 w 734000"/>
                <a:gd name="connsiteY3" fmla="*/ 374530 h 725930"/>
                <a:gd name="connsiteX4" fmla="*/ 398080 w 734000"/>
                <a:gd name="connsiteY4" fmla="*/ 379610 h 725930"/>
                <a:gd name="connsiteX5" fmla="*/ 348892 w 734000"/>
                <a:gd name="connsiteY5" fmla="*/ 334499 h 725930"/>
                <a:gd name="connsiteX6" fmla="*/ 230573 w 734000"/>
                <a:gd name="connsiteY6" fmla="*/ 278925 h 725930"/>
                <a:gd name="connsiteX7" fmla="*/ 274785 w 734000"/>
                <a:gd name="connsiteY7" fmla="*/ 319471 h 725930"/>
                <a:gd name="connsiteX8" fmla="*/ 274325 w 734000"/>
                <a:gd name="connsiteY8" fmla="*/ 319587 h 725930"/>
                <a:gd name="connsiteX9" fmla="*/ 239949 w 734000"/>
                <a:gd name="connsiteY9" fmla="*/ 309719 h 725930"/>
                <a:gd name="connsiteX10" fmla="*/ 239704 w 734000"/>
                <a:gd name="connsiteY10" fmla="*/ 310010 h 725930"/>
                <a:gd name="connsiteX11" fmla="*/ 230573 w 734000"/>
                <a:gd name="connsiteY11" fmla="*/ 278925 h 725930"/>
                <a:gd name="connsiteX12" fmla="*/ 175268 w 734000"/>
                <a:gd name="connsiteY12" fmla="*/ 228204 h 725930"/>
                <a:gd name="connsiteX13" fmla="*/ 188006 w 734000"/>
                <a:gd name="connsiteY13" fmla="*/ 239886 h 725930"/>
                <a:gd name="connsiteX14" fmla="*/ 176755 w 734000"/>
                <a:gd name="connsiteY14" fmla="*/ 263336 h 725930"/>
                <a:gd name="connsiteX15" fmla="*/ 204557 w 734000"/>
                <a:gd name="connsiteY15" fmla="*/ 351656 h 725930"/>
                <a:gd name="connsiteX16" fmla="*/ 280854 w 734000"/>
                <a:gd name="connsiteY16" fmla="*/ 374078 h 725930"/>
                <a:gd name="connsiteX17" fmla="*/ 318685 w 734000"/>
                <a:gd name="connsiteY17" fmla="*/ 359731 h 725930"/>
                <a:gd name="connsiteX18" fmla="*/ 369238 w 734000"/>
                <a:gd name="connsiteY18" fmla="*/ 406094 h 725930"/>
                <a:gd name="connsiteX19" fmla="*/ 326994 w 734000"/>
                <a:gd name="connsiteY19" fmla="*/ 394913 h 725930"/>
                <a:gd name="connsiteX20" fmla="*/ 284800 w 734000"/>
                <a:gd name="connsiteY20" fmla="*/ 436762 h 725930"/>
                <a:gd name="connsiteX21" fmla="*/ 385369 w 734000"/>
                <a:gd name="connsiteY21" fmla="*/ 463301 h 725930"/>
                <a:gd name="connsiteX22" fmla="*/ 415793 w 734000"/>
                <a:gd name="connsiteY22" fmla="*/ 448788 h 725930"/>
                <a:gd name="connsiteX23" fmla="*/ 428615 w 734000"/>
                <a:gd name="connsiteY23" fmla="*/ 460548 h 725930"/>
                <a:gd name="connsiteX24" fmla="*/ 454984 w 734000"/>
                <a:gd name="connsiteY24" fmla="*/ 431796 h 725930"/>
                <a:gd name="connsiteX25" fmla="*/ 443119 w 734000"/>
                <a:gd name="connsiteY25" fmla="*/ 420914 h 725930"/>
                <a:gd name="connsiteX26" fmla="*/ 457464 w 734000"/>
                <a:gd name="connsiteY26" fmla="*/ 388329 h 725930"/>
                <a:gd name="connsiteX27" fmla="*/ 428362 w 734000"/>
                <a:gd name="connsiteY27" fmla="*/ 290293 h 725930"/>
                <a:gd name="connsiteX28" fmla="*/ 428522 w 734000"/>
                <a:gd name="connsiteY28" fmla="*/ 290106 h 725930"/>
                <a:gd name="connsiteX29" fmla="*/ 427395 w 734000"/>
                <a:gd name="connsiteY29" fmla="*/ 289278 h 725930"/>
                <a:gd name="connsiteX30" fmla="*/ 427012 w 734000"/>
                <a:gd name="connsiteY30" fmla="*/ 288876 h 725930"/>
                <a:gd name="connsiteX31" fmla="*/ 426946 w 734000"/>
                <a:gd name="connsiteY31" fmla="*/ 288948 h 725930"/>
                <a:gd name="connsiteX32" fmla="*/ 352820 w 734000"/>
                <a:gd name="connsiteY32" fmla="*/ 269915 h 725930"/>
                <a:gd name="connsiteX33" fmla="*/ 307521 w 734000"/>
                <a:gd name="connsiteY33" fmla="*/ 296559 h 725930"/>
                <a:gd name="connsiteX34" fmla="*/ 255205 w 734000"/>
                <a:gd name="connsiteY34" fmla="*/ 248580 h 725930"/>
                <a:gd name="connsiteX35" fmla="*/ 258260 w 734000"/>
                <a:gd name="connsiteY35" fmla="*/ 247261 h 725930"/>
                <a:gd name="connsiteX36" fmla="*/ 296362 w 734000"/>
                <a:gd name="connsiteY36" fmla="*/ 257316 h 725930"/>
                <a:gd name="connsiteX37" fmla="*/ 334346 w 734000"/>
                <a:gd name="connsiteY37" fmla="*/ 219643 h 725930"/>
                <a:gd name="connsiteX38" fmla="*/ 243811 w 734000"/>
                <a:gd name="connsiteY38" fmla="*/ 195752 h 725930"/>
                <a:gd name="connsiteX39" fmla="*/ 213820 w 734000"/>
                <a:gd name="connsiteY39" fmla="*/ 210627 h 725930"/>
                <a:gd name="connsiteX40" fmla="*/ 201636 w 734000"/>
                <a:gd name="connsiteY40" fmla="*/ 199453 h 725930"/>
                <a:gd name="connsiteX41" fmla="*/ 175268 w 734000"/>
                <a:gd name="connsiteY41" fmla="*/ 228204 h 725930"/>
                <a:gd name="connsiteX42" fmla="*/ 0 w 734000"/>
                <a:gd name="connsiteY42" fmla="*/ 314704 h 725930"/>
                <a:gd name="connsiteX43" fmla="*/ 225227 w 734000"/>
                <a:gd name="connsiteY43" fmla="*/ 640 h 725930"/>
                <a:gd name="connsiteX44" fmla="*/ 674161 w 734000"/>
                <a:gd name="connsiteY44" fmla="*/ 143730 h 725930"/>
                <a:gd name="connsiteX45" fmla="*/ 625461 w 734000"/>
                <a:gd name="connsiteY45" fmla="*/ 591045 h 725930"/>
                <a:gd name="connsiteX46" fmla="*/ 151149 w 734000"/>
                <a:gd name="connsiteY46" fmla="*/ 642445 h 725930"/>
                <a:gd name="connsiteX47" fmla="*/ 0 w 734000"/>
                <a:gd name="connsiteY47" fmla="*/ 314704 h 725930"/>
                <a:gd name="connsiteX0" fmla="*/ 348892 w 734000"/>
                <a:gd name="connsiteY0" fmla="*/ 334499 h 750920"/>
                <a:gd name="connsiteX1" fmla="*/ 361732 w 734000"/>
                <a:gd name="connsiteY1" fmla="*/ 325976 h 750920"/>
                <a:gd name="connsiteX2" fmla="*/ 387597 w 734000"/>
                <a:gd name="connsiteY2" fmla="*/ 333463 h 750920"/>
                <a:gd name="connsiteX3" fmla="*/ 399661 w 734000"/>
                <a:gd name="connsiteY3" fmla="*/ 374530 h 750920"/>
                <a:gd name="connsiteX4" fmla="*/ 398080 w 734000"/>
                <a:gd name="connsiteY4" fmla="*/ 379610 h 750920"/>
                <a:gd name="connsiteX5" fmla="*/ 348892 w 734000"/>
                <a:gd name="connsiteY5" fmla="*/ 334499 h 750920"/>
                <a:gd name="connsiteX6" fmla="*/ 230573 w 734000"/>
                <a:gd name="connsiteY6" fmla="*/ 278925 h 750920"/>
                <a:gd name="connsiteX7" fmla="*/ 274785 w 734000"/>
                <a:gd name="connsiteY7" fmla="*/ 319471 h 750920"/>
                <a:gd name="connsiteX8" fmla="*/ 274325 w 734000"/>
                <a:gd name="connsiteY8" fmla="*/ 319587 h 750920"/>
                <a:gd name="connsiteX9" fmla="*/ 239949 w 734000"/>
                <a:gd name="connsiteY9" fmla="*/ 309719 h 750920"/>
                <a:gd name="connsiteX10" fmla="*/ 239704 w 734000"/>
                <a:gd name="connsiteY10" fmla="*/ 310010 h 750920"/>
                <a:gd name="connsiteX11" fmla="*/ 230573 w 734000"/>
                <a:gd name="connsiteY11" fmla="*/ 278925 h 750920"/>
                <a:gd name="connsiteX12" fmla="*/ 175268 w 734000"/>
                <a:gd name="connsiteY12" fmla="*/ 228204 h 750920"/>
                <a:gd name="connsiteX13" fmla="*/ 188006 w 734000"/>
                <a:gd name="connsiteY13" fmla="*/ 239886 h 750920"/>
                <a:gd name="connsiteX14" fmla="*/ 176755 w 734000"/>
                <a:gd name="connsiteY14" fmla="*/ 263336 h 750920"/>
                <a:gd name="connsiteX15" fmla="*/ 204557 w 734000"/>
                <a:gd name="connsiteY15" fmla="*/ 351656 h 750920"/>
                <a:gd name="connsiteX16" fmla="*/ 280854 w 734000"/>
                <a:gd name="connsiteY16" fmla="*/ 374078 h 750920"/>
                <a:gd name="connsiteX17" fmla="*/ 318685 w 734000"/>
                <a:gd name="connsiteY17" fmla="*/ 359731 h 750920"/>
                <a:gd name="connsiteX18" fmla="*/ 369238 w 734000"/>
                <a:gd name="connsiteY18" fmla="*/ 406094 h 750920"/>
                <a:gd name="connsiteX19" fmla="*/ 326994 w 734000"/>
                <a:gd name="connsiteY19" fmla="*/ 394913 h 750920"/>
                <a:gd name="connsiteX20" fmla="*/ 284800 w 734000"/>
                <a:gd name="connsiteY20" fmla="*/ 436762 h 750920"/>
                <a:gd name="connsiteX21" fmla="*/ 385369 w 734000"/>
                <a:gd name="connsiteY21" fmla="*/ 463301 h 750920"/>
                <a:gd name="connsiteX22" fmla="*/ 415793 w 734000"/>
                <a:gd name="connsiteY22" fmla="*/ 448788 h 750920"/>
                <a:gd name="connsiteX23" fmla="*/ 428615 w 734000"/>
                <a:gd name="connsiteY23" fmla="*/ 460548 h 750920"/>
                <a:gd name="connsiteX24" fmla="*/ 454984 w 734000"/>
                <a:gd name="connsiteY24" fmla="*/ 431796 h 750920"/>
                <a:gd name="connsiteX25" fmla="*/ 443119 w 734000"/>
                <a:gd name="connsiteY25" fmla="*/ 420914 h 750920"/>
                <a:gd name="connsiteX26" fmla="*/ 457464 w 734000"/>
                <a:gd name="connsiteY26" fmla="*/ 388329 h 750920"/>
                <a:gd name="connsiteX27" fmla="*/ 428362 w 734000"/>
                <a:gd name="connsiteY27" fmla="*/ 290293 h 750920"/>
                <a:gd name="connsiteX28" fmla="*/ 428522 w 734000"/>
                <a:gd name="connsiteY28" fmla="*/ 290106 h 750920"/>
                <a:gd name="connsiteX29" fmla="*/ 427395 w 734000"/>
                <a:gd name="connsiteY29" fmla="*/ 289278 h 750920"/>
                <a:gd name="connsiteX30" fmla="*/ 427012 w 734000"/>
                <a:gd name="connsiteY30" fmla="*/ 288876 h 750920"/>
                <a:gd name="connsiteX31" fmla="*/ 426946 w 734000"/>
                <a:gd name="connsiteY31" fmla="*/ 288948 h 750920"/>
                <a:gd name="connsiteX32" fmla="*/ 352820 w 734000"/>
                <a:gd name="connsiteY32" fmla="*/ 269915 h 750920"/>
                <a:gd name="connsiteX33" fmla="*/ 307521 w 734000"/>
                <a:gd name="connsiteY33" fmla="*/ 296559 h 750920"/>
                <a:gd name="connsiteX34" fmla="*/ 255205 w 734000"/>
                <a:gd name="connsiteY34" fmla="*/ 248580 h 750920"/>
                <a:gd name="connsiteX35" fmla="*/ 258260 w 734000"/>
                <a:gd name="connsiteY35" fmla="*/ 247261 h 750920"/>
                <a:gd name="connsiteX36" fmla="*/ 296362 w 734000"/>
                <a:gd name="connsiteY36" fmla="*/ 257316 h 750920"/>
                <a:gd name="connsiteX37" fmla="*/ 334346 w 734000"/>
                <a:gd name="connsiteY37" fmla="*/ 219643 h 750920"/>
                <a:gd name="connsiteX38" fmla="*/ 243811 w 734000"/>
                <a:gd name="connsiteY38" fmla="*/ 195752 h 750920"/>
                <a:gd name="connsiteX39" fmla="*/ 213820 w 734000"/>
                <a:gd name="connsiteY39" fmla="*/ 210627 h 750920"/>
                <a:gd name="connsiteX40" fmla="*/ 201636 w 734000"/>
                <a:gd name="connsiteY40" fmla="*/ 199453 h 750920"/>
                <a:gd name="connsiteX41" fmla="*/ 175268 w 734000"/>
                <a:gd name="connsiteY41" fmla="*/ 228204 h 750920"/>
                <a:gd name="connsiteX42" fmla="*/ 0 w 734000"/>
                <a:gd name="connsiteY42" fmla="*/ 314704 h 750920"/>
                <a:gd name="connsiteX43" fmla="*/ 225227 w 734000"/>
                <a:gd name="connsiteY43" fmla="*/ 640 h 750920"/>
                <a:gd name="connsiteX44" fmla="*/ 674161 w 734000"/>
                <a:gd name="connsiteY44" fmla="*/ 143730 h 750920"/>
                <a:gd name="connsiteX45" fmla="*/ 625461 w 734000"/>
                <a:gd name="connsiteY45" fmla="*/ 591045 h 750920"/>
                <a:gd name="connsiteX46" fmla="*/ 193414 w 734000"/>
                <a:gd name="connsiteY46" fmla="*/ 684437 h 750920"/>
                <a:gd name="connsiteX47" fmla="*/ 0 w 734000"/>
                <a:gd name="connsiteY47" fmla="*/ 314704 h 750920"/>
                <a:gd name="connsiteX0" fmla="*/ 348892 w 734000"/>
                <a:gd name="connsiteY0" fmla="*/ 334499 h 740807"/>
                <a:gd name="connsiteX1" fmla="*/ 361732 w 734000"/>
                <a:gd name="connsiteY1" fmla="*/ 325976 h 740807"/>
                <a:gd name="connsiteX2" fmla="*/ 387597 w 734000"/>
                <a:gd name="connsiteY2" fmla="*/ 333463 h 740807"/>
                <a:gd name="connsiteX3" fmla="*/ 399661 w 734000"/>
                <a:gd name="connsiteY3" fmla="*/ 374530 h 740807"/>
                <a:gd name="connsiteX4" fmla="*/ 398080 w 734000"/>
                <a:gd name="connsiteY4" fmla="*/ 379610 h 740807"/>
                <a:gd name="connsiteX5" fmla="*/ 348892 w 734000"/>
                <a:gd name="connsiteY5" fmla="*/ 334499 h 740807"/>
                <a:gd name="connsiteX6" fmla="*/ 230573 w 734000"/>
                <a:gd name="connsiteY6" fmla="*/ 278925 h 740807"/>
                <a:gd name="connsiteX7" fmla="*/ 274785 w 734000"/>
                <a:gd name="connsiteY7" fmla="*/ 319471 h 740807"/>
                <a:gd name="connsiteX8" fmla="*/ 274325 w 734000"/>
                <a:gd name="connsiteY8" fmla="*/ 319587 h 740807"/>
                <a:gd name="connsiteX9" fmla="*/ 239949 w 734000"/>
                <a:gd name="connsiteY9" fmla="*/ 309719 h 740807"/>
                <a:gd name="connsiteX10" fmla="*/ 239704 w 734000"/>
                <a:gd name="connsiteY10" fmla="*/ 310010 h 740807"/>
                <a:gd name="connsiteX11" fmla="*/ 230573 w 734000"/>
                <a:gd name="connsiteY11" fmla="*/ 278925 h 740807"/>
                <a:gd name="connsiteX12" fmla="*/ 175268 w 734000"/>
                <a:gd name="connsiteY12" fmla="*/ 228204 h 740807"/>
                <a:gd name="connsiteX13" fmla="*/ 188006 w 734000"/>
                <a:gd name="connsiteY13" fmla="*/ 239886 h 740807"/>
                <a:gd name="connsiteX14" fmla="*/ 176755 w 734000"/>
                <a:gd name="connsiteY14" fmla="*/ 263336 h 740807"/>
                <a:gd name="connsiteX15" fmla="*/ 204557 w 734000"/>
                <a:gd name="connsiteY15" fmla="*/ 351656 h 740807"/>
                <a:gd name="connsiteX16" fmla="*/ 280854 w 734000"/>
                <a:gd name="connsiteY16" fmla="*/ 374078 h 740807"/>
                <a:gd name="connsiteX17" fmla="*/ 318685 w 734000"/>
                <a:gd name="connsiteY17" fmla="*/ 359731 h 740807"/>
                <a:gd name="connsiteX18" fmla="*/ 369238 w 734000"/>
                <a:gd name="connsiteY18" fmla="*/ 406094 h 740807"/>
                <a:gd name="connsiteX19" fmla="*/ 326994 w 734000"/>
                <a:gd name="connsiteY19" fmla="*/ 394913 h 740807"/>
                <a:gd name="connsiteX20" fmla="*/ 284800 w 734000"/>
                <a:gd name="connsiteY20" fmla="*/ 436762 h 740807"/>
                <a:gd name="connsiteX21" fmla="*/ 385369 w 734000"/>
                <a:gd name="connsiteY21" fmla="*/ 463301 h 740807"/>
                <a:gd name="connsiteX22" fmla="*/ 415793 w 734000"/>
                <a:gd name="connsiteY22" fmla="*/ 448788 h 740807"/>
                <a:gd name="connsiteX23" fmla="*/ 428615 w 734000"/>
                <a:gd name="connsiteY23" fmla="*/ 460548 h 740807"/>
                <a:gd name="connsiteX24" fmla="*/ 454984 w 734000"/>
                <a:gd name="connsiteY24" fmla="*/ 431796 h 740807"/>
                <a:gd name="connsiteX25" fmla="*/ 443119 w 734000"/>
                <a:gd name="connsiteY25" fmla="*/ 420914 h 740807"/>
                <a:gd name="connsiteX26" fmla="*/ 457464 w 734000"/>
                <a:gd name="connsiteY26" fmla="*/ 388329 h 740807"/>
                <a:gd name="connsiteX27" fmla="*/ 428362 w 734000"/>
                <a:gd name="connsiteY27" fmla="*/ 290293 h 740807"/>
                <a:gd name="connsiteX28" fmla="*/ 428522 w 734000"/>
                <a:gd name="connsiteY28" fmla="*/ 290106 h 740807"/>
                <a:gd name="connsiteX29" fmla="*/ 427395 w 734000"/>
                <a:gd name="connsiteY29" fmla="*/ 289278 h 740807"/>
                <a:gd name="connsiteX30" fmla="*/ 427012 w 734000"/>
                <a:gd name="connsiteY30" fmla="*/ 288876 h 740807"/>
                <a:gd name="connsiteX31" fmla="*/ 426946 w 734000"/>
                <a:gd name="connsiteY31" fmla="*/ 288948 h 740807"/>
                <a:gd name="connsiteX32" fmla="*/ 352820 w 734000"/>
                <a:gd name="connsiteY32" fmla="*/ 269915 h 740807"/>
                <a:gd name="connsiteX33" fmla="*/ 307521 w 734000"/>
                <a:gd name="connsiteY33" fmla="*/ 296559 h 740807"/>
                <a:gd name="connsiteX34" fmla="*/ 255205 w 734000"/>
                <a:gd name="connsiteY34" fmla="*/ 248580 h 740807"/>
                <a:gd name="connsiteX35" fmla="*/ 258260 w 734000"/>
                <a:gd name="connsiteY35" fmla="*/ 247261 h 740807"/>
                <a:gd name="connsiteX36" fmla="*/ 296362 w 734000"/>
                <a:gd name="connsiteY36" fmla="*/ 257316 h 740807"/>
                <a:gd name="connsiteX37" fmla="*/ 334346 w 734000"/>
                <a:gd name="connsiteY37" fmla="*/ 219643 h 740807"/>
                <a:gd name="connsiteX38" fmla="*/ 243811 w 734000"/>
                <a:gd name="connsiteY38" fmla="*/ 195752 h 740807"/>
                <a:gd name="connsiteX39" fmla="*/ 213820 w 734000"/>
                <a:gd name="connsiteY39" fmla="*/ 210627 h 740807"/>
                <a:gd name="connsiteX40" fmla="*/ 201636 w 734000"/>
                <a:gd name="connsiteY40" fmla="*/ 199453 h 740807"/>
                <a:gd name="connsiteX41" fmla="*/ 175268 w 734000"/>
                <a:gd name="connsiteY41" fmla="*/ 228204 h 740807"/>
                <a:gd name="connsiteX42" fmla="*/ 0 w 734000"/>
                <a:gd name="connsiteY42" fmla="*/ 314704 h 740807"/>
                <a:gd name="connsiteX43" fmla="*/ 225227 w 734000"/>
                <a:gd name="connsiteY43" fmla="*/ 640 h 740807"/>
                <a:gd name="connsiteX44" fmla="*/ 674161 w 734000"/>
                <a:gd name="connsiteY44" fmla="*/ 143730 h 740807"/>
                <a:gd name="connsiteX45" fmla="*/ 625461 w 734000"/>
                <a:gd name="connsiteY45" fmla="*/ 591045 h 740807"/>
                <a:gd name="connsiteX46" fmla="*/ 175864 w 734000"/>
                <a:gd name="connsiteY46" fmla="*/ 668341 h 740807"/>
                <a:gd name="connsiteX47" fmla="*/ 0 w 734000"/>
                <a:gd name="connsiteY47" fmla="*/ 314704 h 740807"/>
                <a:gd name="connsiteX0" fmla="*/ 348892 w 734000"/>
                <a:gd name="connsiteY0" fmla="*/ 334499 h 746516"/>
                <a:gd name="connsiteX1" fmla="*/ 361732 w 734000"/>
                <a:gd name="connsiteY1" fmla="*/ 325976 h 746516"/>
                <a:gd name="connsiteX2" fmla="*/ 387597 w 734000"/>
                <a:gd name="connsiteY2" fmla="*/ 333463 h 746516"/>
                <a:gd name="connsiteX3" fmla="*/ 399661 w 734000"/>
                <a:gd name="connsiteY3" fmla="*/ 374530 h 746516"/>
                <a:gd name="connsiteX4" fmla="*/ 398080 w 734000"/>
                <a:gd name="connsiteY4" fmla="*/ 379610 h 746516"/>
                <a:gd name="connsiteX5" fmla="*/ 348892 w 734000"/>
                <a:gd name="connsiteY5" fmla="*/ 334499 h 746516"/>
                <a:gd name="connsiteX6" fmla="*/ 230573 w 734000"/>
                <a:gd name="connsiteY6" fmla="*/ 278925 h 746516"/>
                <a:gd name="connsiteX7" fmla="*/ 274785 w 734000"/>
                <a:gd name="connsiteY7" fmla="*/ 319471 h 746516"/>
                <a:gd name="connsiteX8" fmla="*/ 274325 w 734000"/>
                <a:gd name="connsiteY8" fmla="*/ 319587 h 746516"/>
                <a:gd name="connsiteX9" fmla="*/ 239949 w 734000"/>
                <a:gd name="connsiteY9" fmla="*/ 309719 h 746516"/>
                <a:gd name="connsiteX10" fmla="*/ 239704 w 734000"/>
                <a:gd name="connsiteY10" fmla="*/ 310010 h 746516"/>
                <a:gd name="connsiteX11" fmla="*/ 230573 w 734000"/>
                <a:gd name="connsiteY11" fmla="*/ 278925 h 746516"/>
                <a:gd name="connsiteX12" fmla="*/ 175268 w 734000"/>
                <a:gd name="connsiteY12" fmla="*/ 228204 h 746516"/>
                <a:gd name="connsiteX13" fmla="*/ 188006 w 734000"/>
                <a:gd name="connsiteY13" fmla="*/ 239886 h 746516"/>
                <a:gd name="connsiteX14" fmla="*/ 176755 w 734000"/>
                <a:gd name="connsiteY14" fmla="*/ 263336 h 746516"/>
                <a:gd name="connsiteX15" fmla="*/ 204557 w 734000"/>
                <a:gd name="connsiteY15" fmla="*/ 351656 h 746516"/>
                <a:gd name="connsiteX16" fmla="*/ 280854 w 734000"/>
                <a:gd name="connsiteY16" fmla="*/ 374078 h 746516"/>
                <a:gd name="connsiteX17" fmla="*/ 318685 w 734000"/>
                <a:gd name="connsiteY17" fmla="*/ 359731 h 746516"/>
                <a:gd name="connsiteX18" fmla="*/ 369238 w 734000"/>
                <a:gd name="connsiteY18" fmla="*/ 406094 h 746516"/>
                <a:gd name="connsiteX19" fmla="*/ 326994 w 734000"/>
                <a:gd name="connsiteY19" fmla="*/ 394913 h 746516"/>
                <a:gd name="connsiteX20" fmla="*/ 284800 w 734000"/>
                <a:gd name="connsiteY20" fmla="*/ 436762 h 746516"/>
                <a:gd name="connsiteX21" fmla="*/ 385369 w 734000"/>
                <a:gd name="connsiteY21" fmla="*/ 463301 h 746516"/>
                <a:gd name="connsiteX22" fmla="*/ 415793 w 734000"/>
                <a:gd name="connsiteY22" fmla="*/ 448788 h 746516"/>
                <a:gd name="connsiteX23" fmla="*/ 428615 w 734000"/>
                <a:gd name="connsiteY23" fmla="*/ 460548 h 746516"/>
                <a:gd name="connsiteX24" fmla="*/ 454984 w 734000"/>
                <a:gd name="connsiteY24" fmla="*/ 431796 h 746516"/>
                <a:gd name="connsiteX25" fmla="*/ 443119 w 734000"/>
                <a:gd name="connsiteY25" fmla="*/ 420914 h 746516"/>
                <a:gd name="connsiteX26" fmla="*/ 457464 w 734000"/>
                <a:gd name="connsiteY26" fmla="*/ 388329 h 746516"/>
                <a:gd name="connsiteX27" fmla="*/ 428362 w 734000"/>
                <a:gd name="connsiteY27" fmla="*/ 290293 h 746516"/>
                <a:gd name="connsiteX28" fmla="*/ 428522 w 734000"/>
                <a:gd name="connsiteY28" fmla="*/ 290106 h 746516"/>
                <a:gd name="connsiteX29" fmla="*/ 427395 w 734000"/>
                <a:gd name="connsiteY29" fmla="*/ 289278 h 746516"/>
                <a:gd name="connsiteX30" fmla="*/ 427012 w 734000"/>
                <a:gd name="connsiteY30" fmla="*/ 288876 h 746516"/>
                <a:gd name="connsiteX31" fmla="*/ 426946 w 734000"/>
                <a:gd name="connsiteY31" fmla="*/ 288948 h 746516"/>
                <a:gd name="connsiteX32" fmla="*/ 352820 w 734000"/>
                <a:gd name="connsiteY32" fmla="*/ 269915 h 746516"/>
                <a:gd name="connsiteX33" fmla="*/ 307521 w 734000"/>
                <a:gd name="connsiteY33" fmla="*/ 296559 h 746516"/>
                <a:gd name="connsiteX34" fmla="*/ 255205 w 734000"/>
                <a:gd name="connsiteY34" fmla="*/ 248580 h 746516"/>
                <a:gd name="connsiteX35" fmla="*/ 258260 w 734000"/>
                <a:gd name="connsiteY35" fmla="*/ 247261 h 746516"/>
                <a:gd name="connsiteX36" fmla="*/ 296362 w 734000"/>
                <a:gd name="connsiteY36" fmla="*/ 257316 h 746516"/>
                <a:gd name="connsiteX37" fmla="*/ 334346 w 734000"/>
                <a:gd name="connsiteY37" fmla="*/ 219643 h 746516"/>
                <a:gd name="connsiteX38" fmla="*/ 243811 w 734000"/>
                <a:gd name="connsiteY38" fmla="*/ 195752 h 746516"/>
                <a:gd name="connsiteX39" fmla="*/ 213820 w 734000"/>
                <a:gd name="connsiteY39" fmla="*/ 210627 h 746516"/>
                <a:gd name="connsiteX40" fmla="*/ 201636 w 734000"/>
                <a:gd name="connsiteY40" fmla="*/ 199453 h 746516"/>
                <a:gd name="connsiteX41" fmla="*/ 175268 w 734000"/>
                <a:gd name="connsiteY41" fmla="*/ 228204 h 746516"/>
                <a:gd name="connsiteX42" fmla="*/ 0 w 734000"/>
                <a:gd name="connsiteY42" fmla="*/ 314704 h 746516"/>
                <a:gd name="connsiteX43" fmla="*/ 225227 w 734000"/>
                <a:gd name="connsiteY43" fmla="*/ 640 h 746516"/>
                <a:gd name="connsiteX44" fmla="*/ 674161 w 734000"/>
                <a:gd name="connsiteY44" fmla="*/ 143730 h 746516"/>
                <a:gd name="connsiteX45" fmla="*/ 625461 w 734000"/>
                <a:gd name="connsiteY45" fmla="*/ 591045 h 746516"/>
                <a:gd name="connsiteX46" fmla="*/ 157724 w 734000"/>
                <a:gd name="connsiteY46" fmla="*/ 677553 h 746516"/>
                <a:gd name="connsiteX47" fmla="*/ 0 w 734000"/>
                <a:gd name="connsiteY47" fmla="*/ 314704 h 746516"/>
                <a:gd name="connsiteX0" fmla="*/ 348892 w 729929"/>
                <a:gd name="connsiteY0" fmla="*/ 332354 h 744371"/>
                <a:gd name="connsiteX1" fmla="*/ 361732 w 729929"/>
                <a:gd name="connsiteY1" fmla="*/ 323831 h 744371"/>
                <a:gd name="connsiteX2" fmla="*/ 387597 w 729929"/>
                <a:gd name="connsiteY2" fmla="*/ 331318 h 744371"/>
                <a:gd name="connsiteX3" fmla="*/ 399661 w 729929"/>
                <a:gd name="connsiteY3" fmla="*/ 372385 h 744371"/>
                <a:gd name="connsiteX4" fmla="*/ 398080 w 729929"/>
                <a:gd name="connsiteY4" fmla="*/ 377465 h 744371"/>
                <a:gd name="connsiteX5" fmla="*/ 348892 w 729929"/>
                <a:gd name="connsiteY5" fmla="*/ 332354 h 744371"/>
                <a:gd name="connsiteX6" fmla="*/ 230573 w 729929"/>
                <a:gd name="connsiteY6" fmla="*/ 276780 h 744371"/>
                <a:gd name="connsiteX7" fmla="*/ 274785 w 729929"/>
                <a:gd name="connsiteY7" fmla="*/ 317326 h 744371"/>
                <a:gd name="connsiteX8" fmla="*/ 274325 w 729929"/>
                <a:gd name="connsiteY8" fmla="*/ 317442 h 744371"/>
                <a:gd name="connsiteX9" fmla="*/ 239949 w 729929"/>
                <a:gd name="connsiteY9" fmla="*/ 307574 h 744371"/>
                <a:gd name="connsiteX10" fmla="*/ 239704 w 729929"/>
                <a:gd name="connsiteY10" fmla="*/ 307865 h 744371"/>
                <a:gd name="connsiteX11" fmla="*/ 230573 w 729929"/>
                <a:gd name="connsiteY11" fmla="*/ 276780 h 744371"/>
                <a:gd name="connsiteX12" fmla="*/ 175268 w 729929"/>
                <a:gd name="connsiteY12" fmla="*/ 226059 h 744371"/>
                <a:gd name="connsiteX13" fmla="*/ 188006 w 729929"/>
                <a:gd name="connsiteY13" fmla="*/ 237741 h 744371"/>
                <a:gd name="connsiteX14" fmla="*/ 176755 w 729929"/>
                <a:gd name="connsiteY14" fmla="*/ 261191 h 744371"/>
                <a:gd name="connsiteX15" fmla="*/ 204557 w 729929"/>
                <a:gd name="connsiteY15" fmla="*/ 349511 h 744371"/>
                <a:gd name="connsiteX16" fmla="*/ 280854 w 729929"/>
                <a:gd name="connsiteY16" fmla="*/ 371933 h 744371"/>
                <a:gd name="connsiteX17" fmla="*/ 318685 w 729929"/>
                <a:gd name="connsiteY17" fmla="*/ 357586 h 744371"/>
                <a:gd name="connsiteX18" fmla="*/ 369238 w 729929"/>
                <a:gd name="connsiteY18" fmla="*/ 403949 h 744371"/>
                <a:gd name="connsiteX19" fmla="*/ 326994 w 729929"/>
                <a:gd name="connsiteY19" fmla="*/ 392768 h 744371"/>
                <a:gd name="connsiteX20" fmla="*/ 284800 w 729929"/>
                <a:gd name="connsiteY20" fmla="*/ 434617 h 744371"/>
                <a:gd name="connsiteX21" fmla="*/ 385369 w 729929"/>
                <a:gd name="connsiteY21" fmla="*/ 461156 h 744371"/>
                <a:gd name="connsiteX22" fmla="*/ 415793 w 729929"/>
                <a:gd name="connsiteY22" fmla="*/ 446643 h 744371"/>
                <a:gd name="connsiteX23" fmla="*/ 428615 w 729929"/>
                <a:gd name="connsiteY23" fmla="*/ 458403 h 744371"/>
                <a:gd name="connsiteX24" fmla="*/ 454984 w 729929"/>
                <a:gd name="connsiteY24" fmla="*/ 429651 h 744371"/>
                <a:gd name="connsiteX25" fmla="*/ 443119 w 729929"/>
                <a:gd name="connsiteY25" fmla="*/ 418769 h 744371"/>
                <a:gd name="connsiteX26" fmla="*/ 457464 w 729929"/>
                <a:gd name="connsiteY26" fmla="*/ 386184 h 744371"/>
                <a:gd name="connsiteX27" fmla="*/ 428362 w 729929"/>
                <a:gd name="connsiteY27" fmla="*/ 288148 h 744371"/>
                <a:gd name="connsiteX28" fmla="*/ 428522 w 729929"/>
                <a:gd name="connsiteY28" fmla="*/ 287961 h 744371"/>
                <a:gd name="connsiteX29" fmla="*/ 427395 w 729929"/>
                <a:gd name="connsiteY29" fmla="*/ 287133 h 744371"/>
                <a:gd name="connsiteX30" fmla="*/ 427012 w 729929"/>
                <a:gd name="connsiteY30" fmla="*/ 286731 h 744371"/>
                <a:gd name="connsiteX31" fmla="*/ 426946 w 729929"/>
                <a:gd name="connsiteY31" fmla="*/ 286803 h 744371"/>
                <a:gd name="connsiteX32" fmla="*/ 352820 w 729929"/>
                <a:gd name="connsiteY32" fmla="*/ 267770 h 744371"/>
                <a:gd name="connsiteX33" fmla="*/ 307521 w 729929"/>
                <a:gd name="connsiteY33" fmla="*/ 294414 h 744371"/>
                <a:gd name="connsiteX34" fmla="*/ 255205 w 729929"/>
                <a:gd name="connsiteY34" fmla="*/ 246435 h 744371"/>
                <a:gd name="connsiteX35" fmla="*/ 258260 w 729929"/>
                <a:gd name="connsiteY35" fmla="*/ 245116 h 744371"/>
                <a:gd name="connsiteX36" fmla="*/ 296362 w 729929"/>
                <a:gd name="connsiteY36" fmla="*/ 255171 h 744371"/>
                <a:gd name="connsiteX37" fmla="*/ 334346 w 729929"/>
                <a:gd name="connsiteY37" fmla="*/ 217498 h 744371"/>
                <a:gd name="connsiteX38" fmla="*/ 243811 w 729929"/>
                <a:gd name="connsiteY38" fmla="*/ 193607 h 744371"/>
                <a:gd name="connsiteX39" fmla="*/ 213820 w 729929"/>
                <a:gd name="connsiteY39" fmla="*/ 208482 h 744371"/>
                <a:gd name="connsiteX40" fmla="*/ 201636 w 729929"/>
                <a:gd name="connsiteY40" fmla="*/ 197308 h 744371"/>
                <a:gd name="connsiteX41" fmla="*/ 175268 w 729929"/>
                <a:gd name="connsiteY41" fmla="*/ 226059 h 744371"/>
                <a:gd name="connsiteX42" fmla="*/ 0 w 729929"/>
                <a:gd name="connsiteY42" fmla="*/ 312559 h 744371"/>
                <a:gd name="connsiteX43" fmla="*/ 213524 w 729929"/>
                <a:gd name="connsiteY43" fmla="*/ 687 h 744371"/>
                <a:gd name="connsiteX44" fmla="*/ 674161 w 729929"/>
                <a:gd name="connsiteY44" fmla="*/ 141585 h 744371"/>
                <a:gd name="connsiteX45" fmla="*/ 625461 w 729929"/>
                <a:gd name="connsiteY45" fmla="*/ 588900 h 744371"/>
                <a:gd name="connsiteX46" fmla="*/ 157724 w 729929"/>
                <a:gd name="connsiteY46" fmla="*/ 675408 h 744371"/>
                <a:gd name="connsiteX47" fmla="*/ 0 w 729929"/>
                <a:gd name="connsiteY47" fmla="*/ 312559 h 744371"/>
                <a:gd name="connsiteX0" fmla="*/ 378735 w 759772"/>
                <a:gd name="connsiteY0" fmla="*/ 332354 h 744371"/>
                <a:gd name="connsiteX1" fmla="*/ 391575 w 759772"/>
                <a:gd name="connsiteY1" fmla="*/ 323831 h 744371"/>
                <a:gd name="connsiteX2" fmla="*/ 417440 w 759772"/>
                <a:gd name="connsiteY2" fmla="*/ 331318 h 744371"/>
                <a:gd name="connsiteX3" fmla="*/ 429504 w 759772"/>
                <a:gd name="connsiteY3" fmla="*/ 372385 h 744371"/>
                <a:gd name="connsiteX4" fmla="*/ 427923 w 759772"/>
                <a:gd name="connsiteY4" fmla="*/ 377465 h 744371"/>
                <a:gd name="connsiteX5" fmla="*/ 378735 w 759772"/>
                <a:gd name="connsiteY5" fmla="*/ 332354 h 744371"/>
                <a:gd name="connsiteX6" fmla="*/ 260416 w 759772"/>
                <a:gd name="connsiteY6" fmla="*/ 276780 h 744371"/>
                <a:gd name="connsiteX7" fmla="*/ 304628 w 759772"/>
                <a:gd name="connsiteY7" fmla="*/ 317326 h 744371"/>
                <a:gd name="connsiteX8" fmla="*/ 304168 w 759772"/>
                <a:gd name="connsiteY8" fmla="*/ 317442 h 744371"/>
                <a:gd name="connsiteX9" fmla="*/ 269792 w 759772"/>
                <a:gd name="connsiteY9" fmla="*/ 307574 h 744371"/>
                <a:gd name="connsiteX10" fmla="*/ 269547 w 759772"/>
                <a:gd name="connsiteY10" fmla="*/ 307865 h 744371"/>
                <a:gd name="connsiteX11" fmla="*/ 260416 w 759772"/>
                <a:gd name="connsiteY11" fmla="*/ 276780 h 744371"/>
                <a:gd name="connsiteX12" fmla="*/ 205111 w 759772"/>
                <a:gd name="connsiteY12" fmla="*/ 226059 h 744371"/>
                <a:gd name="connsiteX13" fmla="*/ 217849 w 759772"/>
                <a:gd name="connsiteY13" fmla="*/ 237741 h 744371"/>
                <a:gd name="connsiteX14" fmla="*/ 206598 w 759772"/>
                <a:gd name="connsiteY14" fmla="*/ 261191 h 744371"/>
                <a:gd name="connsiteX15" fmla="*/ 234400 w 759772"/>
                <a:gd name="connsiteY15" fmla="*/ 349511 h 744371"/>
                <a:gd name="connsiteX16" fmla="*/ 310697 w 759772"/>
                <a:gd name="connsiteY16" fmla="*/ 371933 h 744371"/>
                <a:gd name="connsiteX17" fmla="*/ 348528 w 759772"/>
                <a:gd name="connsiteY17" fmla="*/ 357586 h 744371"/>
                <a:gd name="connsiteX18" fmla="*/ 399081 w 759772"/>
                <a:gd name="connsiteY18" fmla="*/ 403949 h 744371"/>
                <a:gd name="connsiteX19" fmla="*/ 356837 w 759772"/>
                <a:gd name="connsiteY19" fmla="*/ 392768 h 744371"/>
                <a:gd name="connsiteX20" fmla="*/ 314643 w 759772"/>
                <a:gd name="connsiteY20" fmla="*/ 434617 h 744371"/>
                <a:gd name="connsiteX21" fmla="*/ 415212 w 759772"/>
                <a:gd name="connsiteY21" fmla="*/ 461156 h 744371"/>
                <a:gd name="connsiteX22" fmla="*/ 445636 w 759772"/>
                <a:gd name="connsiteY22" fmla="*/ 446643 h 744371"/>
                <a:gd name="connsiteX23" fmla="*/ 458458 w 759772"/>
                <a:gd name="connsiteY23" fmla="*/ 458403 h 744371"/>
                <a:gd name="connsiteX24" fmla="*/ 484827 w 759772"/>
                <a:gd name="connsiteY24" fmla="*/ 429651 h 744371"/>
                <a:gd name="connsiteX25" fmla="*/ 472962 w 759772"/>
                <a:gd name="connsiteY25" fmla="*/ 418769 h 744371"/>
                <a:gd name="connsiteX26" fmla="*/ 487307 w 759772"/>
                <a:gd name="connsiteY26" fmla="*/ 386184 h 744371"/>
                <a:gd name="connsiteX27" fmla="*/ 458205 w 759772"/>
                <a:gd name="connsiteY27" fmla="*/ 288148 h 744371"/>
                <a:gd name="connsiteX28" fmla="*/ 458365 w 759772"/>
                <a:gd name="connsiteY28" fmla="*/ 287961 h 744371"/>
                <a:gd name="connsiteX29" fmla="*/ 457238 w 759772"/>
                <a:gd name="connsiteY29" fmla="*/ 287133 h 744371"/>
                <a:gd name="connsiteX30" fmla="*/ 456855 w 759772"/>
                <a:gd name="connsiteY30" fmla="*/ 286731 h 744371"/>
                <a:gd name="connsiteX31" fmla="*/ 456789 w 759772"/>
                <a:gd name="connsiteY31" fmla="*/ 286803 h 744371"/>
                <a:gd name="connsiteX32" fmla="*/ 382663 w 759772"/>
                <a:gd name="connsiteY32" fmla="*/ 267770 h 744371"/>
                <a:gd name="connsiteX33" fmla="*/ 337364 w 759772"/>
                <a:gd name="connsiteY33" fmla="*/ 294414 h 744371"/>
                <a:gd name="connsiteX34" fmla="*/ 285048 w 759772"/>
                <a:gd name="connsiteY34" fmla="*/ 246435 h 744371"/>
                <a:gd name="connsiteX35" fmla="*/ 288103 w 759772"/>
                <a:gd name="connsiteY35" fmla="*/ 245116 h 744371"/>
                <a:gd name="connsiteX36" fmla="*/ 326205 w 759772"/>
                <a:gd name="connsiteY36" fmla="*/ 255171 h 744371"/>
                <a:gd name="connsiteX37" fmla="*/ 364189 w 759772"/>
                <a:gd name="connsiteY37" fmla="*/ 217498 h 744371"/>
                <a:gd name="connsiteX38" fmla="*/ 273654 w 759772"/>
                <a:gd name="connsiteY38" fmla="*/ 193607 h 744371"/>
                <a:gd name="connsiteX39" fmla="*/ 243663 w 759772"/>
                <a:gd name="connsiteY39" fmla="*/ 208482 h 744371"/>
                <a:gd name="connsiteX40" fmla="*/ 231479 w 759772"/>
                <a:gd name="connsiteY40" fmla="*/ 197308 h 744371"/>
                <a:gd name="connsiteX41" fmla="*/ 205111 w 759772"/>
                <a:gd name="connsiteY41" fmla="*/ 226059 h 744371"/>
                <a:gd name="connsiteX42" fmla="*/ 0 w 759772"/>
                <a:gd name="connsiteY42" fmla="*/ 190934 h 744371"/>
                <a:gd name="connsiteX43" fmla="*/ 243367 w 759772"/>
                <a:gd name="connsiteY43" fmla="*/ 687 h 744371"/>
                <a:gd name="connsiteX44" fmla="*/ 704004 w 759772"/>
                <a:gd name="connsiteY44" fmla="*/ 141585 h 744371"/>
                <a:gd name="connsiteX45" fmla="*/ 655304 w 759772"/>
                <a:gd name="connsiteY45" fmla="*/ 588900 h 744371"/>
                <a:gd name="connsiteX46" fmla="*/ 187567 w 759772"/>
                <a:gd name="connsiteY46" fmla="*/ 675408 h 744371"/>
                <a:gd name="connsiteX47" fmla="*/ 0 w 759772"/>
                <a:gd name="connsiteY47" fmla="*/ 190934 h 744371"/>
                <a:gd name="connsiteX0" fmla="*/ 378735 w 759772"/>
                <a:gd name="connsiteY0" fmla="*/ 332354 h 744371"/>
                <a:gd name="connsiteX1" fmla="*/ 391575 w 759772"/>
                <a:gd name="connsiteY1" fmla="*/ 323831 h 744371"/>
                <a:gd name="connsiteX2" fmla="*/ 417440 w 759772"/>
                <a:gd name="connsiteY2" fmla="*/ 331318 h 744371"/>
                <a:gd name="connsiteX3" fmla="*/ 429504 w 759772"/>
                <a:gd name="connsiteY3" fmla="*/ 372385 h 744371"/>
                <a:gd name="connsiteX4" fmla="*/ 427923 w 759772"/>
                <a:gd name="connsiteY4" fmla="*/ 377465 h 744371"/>
                <a:gd name="connsiteX5" fmla="*/ 378735 w 759772"/>
                <a:gd name="connsiteY5" fmla="*/ 332354 h 744371"/>
                <a:gd name="connsiteX6" fmla="*/ 260416 w 759772"/>
                <a:gd name="connsiteY6" fmla="*/ 276780 h 744371"/>
                <a:gd name="connsiteX7" fmla="*/ 304628 w 759772"/>
                <a:gd name="connsiteY7" fmla="*/ 317326 h 744371"/>
                <a:gd name="connsiteX8" fmla="*/ 304168 w 759772"/>
                <a:gd name="connsiteY8" fmla="*/ 317442 h 744371"/>
                <a:gd name="connsiteX9" fmla="*/ 269792 w 759772"/>
                <a:gd name="connsiteY9" fmla="*/ 307574 h 744371"/>
                <a:gd name="connsiteX10" fmla="*/ 269547 w 759772"/>
                <a:gd name="connsiteY10" fmla="*/ 307865 h 744371"/>
                <a:gd name="connsiteX11" fmla="*/ 260416 w 759772"/>
                <a:gd name="connsiteY11" fmla="*/ 276780 h 744371"/>
                <a:gd name="connsiteX12" fmla="*/ 205111 w 759772"/>
                <a:gd name="connsiteY12" fmla="*/ 226059 h 744371"/>
                <a:gd name="connsiteX13" fmla="*/ 217849 w 759772"/>
                <a:gd name="connsiteY13" fmla="*/ 237741 h 744371"/>
                <a:gd name="connsiteX14" fmla="*/ 206598 w 759772"/>
                <a:gd name="connsiteY14" fmla="*/ 261191 h 744371"/>
                <a:gd name="connsiteX15" fmla="*/ 234400 w 759772"/>
                <a:gd name="connsiteY15" fmla="*/ 349511 h 744371"/>
                <a:gd name="connsiteX16" fmla="*/ 310697 w 759772"/>
                <a:gd name="connsiteY16" fmla="*/ 371933 h 744371"/>
                <a:gd name="connsiteX17" fmla="*/ 348528 w 759772"/>
                <a:gd name="connsiteY17" fmla="*/ 357586 h 744371"/>
                <a:gd name="connsiteX18" fmla="*/ 399081 w 759772"/>
                <a:gd name="connsiteY18" fmla="*/ 403949 h 744371"/>
                <a:gd name="connsiteX19" fmla="*/ 356837 w 759772"/>
                <a:gd name="connsiteY19" fmla="*/ 392768 h 744371"/>
                <a:gd name="connsiteX20" fmla="*/ 314643 w 759772"/>
                <a:gd name="connsiteY20" fmla="*/ 434617 h 744371"/>
                <a:gd name="connsiteX21" fmla="*/ 415212 w 759772"/>
                <a:gd name="connsiteY21" fmla="*/ 461156 h 744371"/>
                <a:gd name="connsiteX22" fmla="*/ 445636 w 759772"/>
                <a:gd name="connsiteY22" fmla="*/ 446643 h 744371"/>
                <a:gd name="connsiteX23" fmla="*/ 458458 w 759772"/>
                <a:gd name="connsiteY23" fmla="*/ 458403 h 744371"/>
                <a:gd name="connsiteX24" fmla="*/ 484827 w 759772"/>
                <a:gd name="connsiteY24" fmla="*/ 429651 h 744371"/>
                <a:gd name="connsiteX25" fmla="*/ 472962 w 759772"/>
                <a:gd name="connsiteY25" fmla="*/ 418769 h 744371"/>
                <a:gd name="connsiteX26" fmla="*/ 487307 w 759772"/>
                <a:gd name="connsiteY26" fmla="*/ 386184 h 744371"/>
                <a:gd name="connsiteX27" fmla="*/ 458205 w 759772"/>
                <a:gd name="connsiteY27" fmla="*/ 288148 h 744371"/>
                <a:gd name="connsiteX28" fmla="*/ 458365 w 759772"/>
                <a:gd name="connsiteY28" fmla="*/ 287961 h 744371"/>
                <a:gd name="connsiteX29" fmla="*/ 457238 w 759772"/>
                <a:gd name="connsiteY29" fmla="*/ 287133 h 744371"/>
                <a:gd name="connsiteX30" fmla="*/ 456855 w 759772"/>
                <a:gd name="connsiteY30" fmla="*/ 286731 h 744371"/>
                <a:gd name="connsiteX31" fmla="*/ 456789 w 759772"/>
                <a:gd name="connsiteY31" fmla="*/ 286803 h 744371"/>
                <a:gd name="connsiteX32" fmla="*/ 382663 w 759772"/>
                <a:gd name="connsiteY32" fmla="*/ 267770 h 744371"/>
                <a:gd name="connsiteX33" fmla="*/ 337364 w 759772"/>
                <a:gd name="connsiteY33" fmla="*/ 294414 h 744371"/>
                <a:gd name="connsiteX34" fmla="*/ 285048 w 759772"/>
                <a:gd name="connsiteY34" fmla="*/ 246435 h 744371"/>
                <a:gd name="connsiteX35" fmla="*/ 288103 w 759772"/>
                <a:gd name="connsiteY35" fmla="*/ 245116 h 744371"/>
                <a:gd name="connsiteX36" fmla="*/ 326205 w 759772"/>
                <a:gd name="connsiteY36" fmla="*/ 255171 h 744371"/>
                <a:gd name="connsiteX37" fmla="*/ 364189 w 759772"/>
                <a:gd name="connsiteY37" fmla="*/ 217498 h 744371"/>
                <a:gd name="connsiteX38" fmla="*/ 273654 w 759772"/>
                <a:gd name="connsiteY38" fmla="*/ 193607 h 744371"/>
                <a:gd name="connsiteX39" fmla="*/ 243663 w 759772"/>
                <a:gd name="connsiteY39" fmla="*/ 208482 h 744371"/>
                <a:gd name="connsiteX40" fmla="*/ 231479 w 759772"/>
                <a:gd name="connsiteY40" fmla="*/ 197308 h 744371"/>
                <a:gd name="connsiteX41" fmla="*/ 205111 w 759772"/>
                <a:gd name="connsiteY41" fmla="*/ 226059 h 744371"/>
                <a:gd name="connsiteX42" fmla="*/ 0 w 759772"/>
                <a:gd name="connsiteY42" fmla="*/ 190934 h 744371"/>
                <a:gd name="connsiteX43" fmla="*/ 243367 w 759772"/>
                <a:gd name="connsiteY43" fmla="*/ 687 h 744371"/>
                <a:gd name="connsiteX44" fmla="*/ 704004 w 759772"/>
                <a:gd name="connsiteY44" fmla="*/ 141585 h 744371"/>
                <a:gd name="connsiteX45" fmla="*/ 655304 w 759772"/>
                <a:gd name="connsiteY45" fmla="*/ 588900 h 744371"/>
                <a:gd name="connsiteX46" fmla="*/ 187567 w 759772"/>
                <a:gd name="connsiteY46" fmla="*/ 675408 h 744371"/>
                <a:gd name="connsiteX47" fmla="*/ 0 w 759772"/>
                <a:gd name="connsiteY47" fmla="*/ 190934 h 744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59772" h="744371">
                  <a:moveTo>
                    <a:pt x="378735" y="332354"/>
                  </a:moveTo>
                  <a:cubicBezTo>
                    <a:pt x="382231" y="329029"/>
                    <a:pt x="386202" y="326061"/>
                    <a:pt x="391575" y="323831"/>
                  </a:cubicBezTo>
                  <a:cubicBezTo>
                    <a:pt x="404032" y="321528"/>
                    <a:pt x="409224" y="323623"/>
                    <a:pt x="417440" y="331318"/>
                  </a:cubicBezTo>
                  <a:cubicBezTo>
                    <a:pt x="428461" y="341866"/>
                    <a:pt x="433059" y="357495"/>
                    <a:pt x="429504" y="372385"/>
                  </a:cubicBezTo>
                  <a:cubicBezTo>
                    <a:pt x="429088" y="374125"/>
                    <a:pt x="428569" y="375825"/>
                    <a:pt x="427923" y="377465"/>
                  </a:cubicBezTo>
                  <a:lnTo>
                    <a:pt x="378735" y="332354"/>
                  </a:lnTo>
                  <a:close/>
                  <a:moveTo>
                    <a:pt x="260416" y="276780"/>
                  </a:moveTo>
                  <a:lnTo>
                    <a:pt x="304628" y="317326"/>
                  </a:lnTo>
                  <a:lnTo>
                    <a:pt x="304168" y="317442"/>
                  </a:lnTo>
                  <a:cubicBezTo>
                    <a:pt x="290503" y="320930"/>
                    <a:pt x="278790" y="316497"/>
                    <a:pt x="269792" y="307574"/>
                  </a:cubicBezTo>
                  <a:lnTo>
                    <a:pt x="269547" y="307865"/>
                  </a:lnTo>
                  <a:cubicBezTo>
                    <a:pt x="261831" y="299485"/>
                    <a:pt x="258455" y="288033"/>
                    <a:pt x="260416" y="276780"/>
                  </a:cubicBezTo>
                  <a:close/>
                  <a:moveTo>
                    <a:pt x="205111" y="226059"/>
                  </a:moveTo>
                  <a:lnTo>
                    <a:pt x="217849" y="237741"/>
                  </a:lnTo>
                  <a:cubicBezTo>
                    <a:pt x="213807" y="244973"/>
                    <a:pt x="208575" y="252910"/>
                    <a:pt x="206598" y="261191"/>
                  </a:cubicBezTo>
                  <a:cubicBezTo>
                    <a:pt x="198466" y="294406"/>
                    <a:pt x="204336" y="321834"/>
                    <a:pt x="234400" y="349511"/>
                  </a:cubicBezTo>
                  <a:cubicBezTo>
                    <a:pt x="255481" y="367415"/>
                    <a:pt x="283153" y="375547"/>
                    <a:pt x="310697" y="371933"/>
                  </a:cubicBezTo>
                  <a:cubicBezTo>
                    <a:pt x="324471" y="370126"/>
                    <a:pt x="337196" y="365103"/>
                    <a:pt x="348528" y="357586"/>
                  </a:cubicBezTo>
                  <a:lnTo>
                    <a:pt x="399081" y="403949"/>
                  </a:lnTo>
                  <a:cubicBezTo>
                    <a:pt x="384016" y="408155"/>
                    <a:pt x="367854" y="403876"/>
                    <a:pt x="356837" y="392768"/>
                  </a:cubicBezTo>
                  <a:lnTo>
                    <a:pt x="314643" y="434617"/>
                  </a:lnTo>
                  <a:cubicBezTo>
                    <a:pt x="340867" y="461056"/>
                    <a:pt x="379357" y="471213"/>
                    <a:pt x="415212" y="461156"/>
                  </a:cubicBezTo>
                  <a:cubicBezTo>
                    <a:pt x="426289" y="458049"/>
                    <a:pt x="436577" y="453163"/>
                    <a:pt x="445636" y="446643"/>
                  </a:cubicBezTo>
                  <a:lnTo>
                    <a:pt x="458458" y="458403"/>
                  </a:lnTo>
                  <a:lnTo>
                    <a:pt x="484827" y="429651"/>
                  </a:lnTo>
                  <a:lnTo>
                    <a:pt x="472962" y="418769"/>
                  </a:lnTo>
                  <a:cubicBezTo>
                    <a:pt x="479635" y="409048"/>
                    <a:pt x="484482" y="398018"/>
                    <a:pt x="487307" y="386184"/>
                  </a:cubicBezTo>
                  <a:cubicBezTo>
                    <a:pt x="495803" y="350599"/>
                    <a:pt x="484702" y="313234"/>
                    <a:pt x="458205" y="288148"/>
                  </a:cubicBezTo>
                  <a:lnTo>
                    <a:pt x="458365" y="287961"/>
                  </a:lnTo>
                  <a:cubicBezTo>
                    <a:pt x="458010" y="287660"/>
                    <a:pt x="457652" y="287362"/>
                    <a:pt x="457238" y="287133"/>
                  </a:cubicBezTo>
                  <a:lnTo>
                    <a:pt x="456855" y="286731"/>
                  </a:lnTo>
                  <a:lnTo>
                    <a:pt x="456789" y="286803"/>
                  </a:lnTo>
                  <a:cubicBezTo>
                    <a:pt x="435997" y="269986"/>
                    <a:pt x="407991" y="260836"/>
                    <a:pt x="382663" y="267770"/>
                  </a:cubicBezTo>
                  <a:cubicBezTo>
                    <a:pt x="366098" y="272306"/>
                    <a:pt x="351955" y="280465"/>
                    <a:pt x="337364" y="294414"/>
                  </a:cubicBezTo>
                  <a:lnTo>
                    <a:pt x="285048" y="246435"/>
                  </a:lnTo>
                  <a:lnTo>
                    <a:pt x="288103" y="245116"/>
                  </a:lnTo>
                  <a:cubicBezTo>
                    <a:pt x="301687" y="241306"/>
                    <a:pt x="316269" y="245154"/>
                    <a:pt x="326205" y="255171"/>
                  </a:cubicBezTo>
                  <a:lnTo>
                    <a:pt x="364189" y="217498"/>
                  </a:lnTo>
                  <a:cubicBezTo>
                    <a:pt x="340581" y="193696"/>
                    <a:pt x="305932" y="184553"/>
                    <a:pt x="273654" y="193607"/>
                  </a:cubicBezTo>
                  <a:cubicBezTo>
                    <a:pt x="262631" y="196699"/>
                    <a:pt x="252475" y="201748"/>
                    <a:pt x="243663" y="208482"/>
                  </a:cubicBezTo>
                  <a:lnTo>
                    <a:pt x="231479" y="197308"/>
                  </a:lnTo>
                  <a:lnTo>
                    <a:pt x="205111" y="226059"/>
                  </a:lnTo>
                  <a:close/>
                  <a:moveTo>
                    <a:pt x="0" y="190934"/>
                  </a:moveTo>
                  <a:cubicBezTo>
                    <a:pt x="86239" y="97561"/>
                    <a:pt x="119182" y="80735"/>
                    <a:pt x="243367" y="687"/>
                  </a:cubicBezTo>
                  <a:cubicBezTo>
                    <a:pt x="416987" y="-6545"/>
                    <a:pt x="635348" y="43550"/>
                    <a:pt x="704004" y="141585"/>
                  </a:cubicBezTo>
                  <a:cubicBezTo>
                    <a:pt x="772660" y="239621"/>
                    <a:pt x="799743" y="428944"/>
                    <a:pt x="655304" y="588900"/>
                  </a:cubicBezTo>
                  <a:cubicBezTo>
                    <a:pt x="505661" y="769866"/>
                    <a:pt x="320231" y="784759"/>
                    <a:pt x="187567" y="675408"/>
                  </a:cubicBezTo>
                  <a:cubicBezTo>
                    <a:pt x="79740" y="575950"/>
                    <a:pt x="27078" y="293885"/>
                    <a:pt x="0" y="190934"/>
                  </a:cubicBezTo>
                  <a:close/>
                </a:path>
              </a:pathLst>
            </a:custGeom>
            <a:solidFill>
              <a:srgbClr val="0092C3"/>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solidFill>
                <a:effectLst/>
                <a:uLnTx/>
                <a:uFillTx/>
                <a:latin typeface="Arial"/>
                <a:ea typeface="Arial Unicode MS"/>
                <a:cs typeface="+mn-cs"/>
              </a:endParaRPr>
            </a:p>
          </p:txBody>
        </p:sp>
        <p:sp>
          <p:nvSpPr>
            <p:cNvPr id="4" name="Rectangle 3">
              <a:extLst>
                <a:ext uri="{FF2B5EF4-FFF2-40B4-BE49-F238E27FC236}">
                  <a16:creationId xmlns:a16="http://schemas.microsoft.com/office/drawing/2014/main" id="{E3741E9F-B0A9-ADC5-AAF6-45B4379EA2AC}"/>
                </a:ext>
              </a:extLst>
            </p:cNvPr>
            <p:cNvSpPr/>
            <p:nvPr/>
          </p:nvSpPr>
          <p:spPr>
            <a:xfrm>
              <a:off x="1418925" y="4269224"/>
              <a:ext cx="597632" cy="820159"/>
            </a:xfrm>
            <a:prstGeom prst="rect">
              <a:avLst/>
            </a:prstGeom>
            <a:solidFill>
              <a:srgbClr val="0092C3"/>
            </a:solidFill>
            <a:ln>
              <a:solidFill>
                <a:srgbClr val="009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BE" sz="1800" b="0" i="0" u="none" strike="noStrike" kern="1200" cap="none" spc="0" normalizeH="0" baseline="0" noProof="0">
                <a:ln>
                  <a:noFill/>
                </a:ln>
                <a:solidFill>
                  <a:prstClr val="white"/>
                </a:solidFill>
                <a:effectLst/>
                <a:uLnTx/>
                <a:uFillTx/>
                <a:latin typeface="Source sans Pro"/>
                <a:ea typeface="+mn-ea"/>
                <a:cs typeface="+mn-cs"/>
              </a:endParaRPr>
            </a:p>
          </p:txBody>
        </p:sp>
      </p:grpSp>
      <p:sp>
        <p:nvSpPr>
          <p:cNvPr id="7" name="TextBox 6">
            <a:extLst>
              <a:ext uri="{FF2B5EF4-FFF2-40B4-BE49-F238E27FC236}">
                <a16:creationId xmlns:a16="http://schemas.microsoft.com/office/drawing/2014/main" id="{19E83EF9-620B-D8BB-2E77-CF9B01FDB926}"/>
              </a:ext>
            </a:extLst>
          </p:cNvPr>
          <p:cNvSpPr txBox="1"/>
          <p:nvPr/>
        </p:nvSpPr>
        <p:spPr>
          <a:xfrm>
            <a:off x="1557804" y="3799324"/>
            <a:ext cx="65904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BE" sz="4000" b="1" i="0" u="none" strike="noStrike" kern="1200" cap="none" spc="0" normalizeH="0" baseline="0" noProof="0">
                <a:ln>
                  <a:noFill/>
                </a:ln>
                <a:solidFill>
                  <a:prstClr val="white"/>
                </a:solidFill>
                <a:effectLst/>
                <a:uLnTx/>
                <a:uFillTx/>
                <a:latin typeface="Source sans Pro"/>
                <a:ea typeface="+mn-ea"/>
                <a:cs typeface="+mn-cs"/>
              </a:rPr>
              <a:t>€</a:t>
            </a:r>
            <a:endParaRPr kumimoji="0" lang="en-BE" sz="1800" b="1" i="0" u="none" strike="noStrike" kern="1200" cap="none" spc="0" normalizeH="0" baseline="0" noProof="0">
              <a:ln>
                <a:noFill/>
              </a:ln>
              <a:solidFill>
                <a:prstClr val="white"/>
              </a:solidFill>
              <a:effectLst/>
              <a:uLnTx/>
              <a:uFillTx/>
              <a:latin typeface="Source sans Pro"/>
              <a:ea typeface="+mn-ea"/>
              <a:cs typeface="+mn-cs"/>
            </a:endParaRPr>
          </a:p>
        </p:txBody>
      </p:sp>
    </p:spTree>
    <p:extLst>
      <p:ext uri="{BB962C8B-B14F-4D97-AF65-F5344CB8AC3E}">
        <p14:creationId xmlns:p14="http://schemas.microsoft.com/office/powerpoint/2010/main" val="1082216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2" name="Title 1">
            <a:extLst>
              <a:ext uri="{FF2B5EF4-FFF2-40B4-BE49-F238E27FC236}">
                <a16:creationId xmlns:a16="http://schemas.microsoft.com/office/drawing/2014/main" id="{E888A4E3-2D84-0829-A3A4-789AA320815D}"/>
              </a:ext>
            </a:extLst>
          </p:cNvPr>
          <p:cNvSpPr>
            <a:spLocks noGrp="1"/>
          </p:cNvSpPr>
          <p:nvPr>
            <p:ph type="title"/>
          </p:nvPr>
        </p:nvSpPr>
        <p:spPr>
          <a:xfrm>
            <a:off x="2473057" y="273876"/>
            <a:ext cx="7212549" cy="1139825"/>
          </a:xfrm>
        </p:spPr>
        <p:txBody>
          <a:bodyPr anchor="ctr"/>
          <a:lstStyle/>
          <a:p>
            <a:r>
              <a:rPr lang="sl-SI" dirty="0"/>
              <a:t>Investicijski koncept (IK)</a:t>
            </a:r>
            <a:endParaRPr lang="en-GB" dirty="0"/>
          </a:p>
        </p:txBody>
      </p:sp>
      <p:sp>
        <p:nvSpPr>
          <p:cNvPr id="4" name="Content Placeholder 3">
            <a:extLst>
              <a:ext uri="{FF2B5EF4-FFF2-40B4-BE49-F238E27FC236}">
                <a16:creationId xmlns:a16="http://schemas.microsoft.com/office/drawing/2014/main" id="{558FDC82-90AF-873A-16C3-28A26108CE16}"/>
              </a:ext>
            </a:extLst>
          </p:cNvPr>
          <p:cNvSpPr txBox="1">
            <a:spLocks/>
          </p:cNvSpPr>
          <p:nvPr/>
        </p:nvSpPr>
        <p:spPr>
          <a:xfrm>
            <a:off x="2168612" y="1696927"/>
            <a:ext cx="5026505" cy="949235"/>
          </a:xfrm>
          <a:prstGeom prst="rect">
            <a:avLst/>
          </a:prstGeom>
        </p:spPr>
        <p:txBody>
          <a:bodyPr lIns="91440" tIns="45720" rIns="91440" bIns="45720" anchor="t"/>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lang="sl-SI" sz="2400" b="1" dirty="0">
                <a:solidFill>
                  <a:srgbClr val="4BACC6"/>
                </a:solidFill>
                <a:latin typeface="Source Sans Pro SemiBold"/>
                <a:sym typeface="Source Sans Pro Light"/>
              </a:rPr>
              <a:t>Dokument, ki p</a:t>
            </a:r>
            <a:r>
              <a:rPr kumimoji="0" lang="sl-SI" sz="2400" b="1" i="0" u="none" strike="noStrike" kern="1200" cap="none" spc="0" normalizeH="0" baseline="0" noProof="0" dirty="0">
                <a:ln>
                  <a:noFill/>
                </a:ln>
                <a:solidFill>
                  <a:srgbClr val="4BACC6"/>
                </a:solidFill>
                <a:effectLst/>
                <a:uLnTx/>
                <a:uFillTx/>
                <a:latin typeface="Source Sans Pro SemiBold"/>
                <a:ea typeface="+mn-ea"/>
                <a:cs typeface="+mn-cs"/>
                <a:sym typeface="Source Sans Pro Light"/>
              </a:rPr>
              <a:t>revede projektno idejo v finančni jezik</a:t>
            </a:r>
            <a:endParaRPr kumimoji="0" lang="en-US" sz="2400" b="1" i="0" u="none" strike="noStrike" kern="1200" cap="none" spc="0" normalizeH="0" baseline="0" noProof="0" dirty="0">
              <a:ln>
                <a:noFill/>
              </a:ln>
              <a:solidFill>
                <a:srgbClr val="4BACC6"/>
              </a:solidFill>
              <a:effectLst/>
              <a:uLnTx/>
              <a:uFillTx/>
              <a:latin typeface="Source Sans Pro SemiBold"/>
              <a:ea typeface="+mn-ea"/>
              <a:cs typeface="+mn-cs"/>
              <a:sym typeface="Source Sans Pro Light"/>
            </a:endParaRPr>
          </a:p>
        </p:txBody>
      </p:sp>
      <p:graphicFrame>
        <p:nvGraphicFramePr>
          <p:cNvPr id="5" name="Diagram 4">
            <a:extLst>
              <a:ext uri="{FF2B5EF4-FFF2-40B4-BE49-F238E27FC236}">
                <a16:creationId xmlns:a16="http://schemas.microsoft.com/office/drawing/2014/main" id="{2ADC29CF-66F9-7C75-73C3-9B1D9348D1C6}"/>
              </a:ext>
            </a:extLst>
          </p:cNvPr>
          <p:cNvGraphicFramePr/>
          <p:nvPr>
            <p:extLst>
              <p:ext uri="{D42A27DB-BD31-4B8C-83A1-F6EECF244321}">
                <p14:modId xmlns:p14="http://schemas.microsoft.com/office/powerpoint/2010/main" val="586328606"/>
              </p:ext>
            </p:extLst>
          </p:nvPr>
        </p:nvGraphicFramePr>
        <p:xfrm>
          <a:off x="783772" y="2929389"/>
          <a:ext cx="6320134" cy="3369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Google Shape;703;p31">
            <a:extLst>
              <a:ext uri="{FF2B5EF4-FFF2-40B4-BE49-F238E27FC236}">
                <a16:creationId xmlns:a16="http://schemas.microsoft.com/office/drawing/2014/main" id="{C6B54FCE-19C1-4759-7A6C-51CDA28F5F1B}"/>
              </a:ext>
            </a:extLst>
          </p:cNvPr>
          <p:cNvPicPr preferRelativeResize="0"/>
          <p:nvPr/>
        </p:nvPicPr>
        <p:blipFill>
          <a:blip r:embed="rId8"/>
          <a:srcRect/>
          <a:stretch/>
        </p:blipFill>
        <p:spPr>
          <a:xfrm>
            <a:off x="7966011" y="1414097"/>
            <a:ext cx="3789324" cy="4907408"/>
          </a:xfrm>
          <a:prstGeom prst="rect">
            <a:avLst/>
          </a:prstGeom>
          <a:noFill/>
          <a:ln w="9525" cap="flat" cmpd="sng">
            <a:solidFill>
              <a:srgbClr val="7F7F7F"/>
            </a:solidFill>
            <a:prstDash val="solid"/>
            <a:round/>
            <a:headEnd type="none" w="sm" len="sm"/>
            <a:tailEnd type="none" w="sm" len="sm"/>
          </a:ln>
        </p:spPr>
      </p:pic>
    </p:spTree>
    <p:extLst>
      <p:ext uri="{BB962C8B-B14F-4D97-AF65-F5344CB8AC3E}">
        <p14:creationId xmlns:p14="http://schemas.microsoft.com/office/powerpoint/2010/main" val="1082183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97"/>
        <p:cNvGrpSpPr/>
        <p:nvPr/>
      </p:nvGrpSpPr>
      <p:grpSpPr>
        <a:xfrm>
          <a:off x="0" y="0"/>
          <a:ext cx="0" cy="0"/>
          <a:chOff x="0" y="0"/>
          <a:chExt cx="0" cy="0"/>
        </a:xfrm>
      </p:grpSpPr>
      <p:sp>
        <p:nvSpPr>
          <p:cNvPr id="7" name="Rechteck 5">
            <a:extLst>
              <a:ext uri="{FF2B5EF4-FFF2-40B4-BE49-F238E27FC236}">
                <a16:creationId xmlns:a16="http://schemas.microsoft.com/office/drawing/2014/main" id="{32BFC42E-2374-6F5F-3448-1A3AB01C3652}"/>
              </a:ext>
            </a:extLst>
          </p:cNvPr>
          <p:cNvSpPr/>
          <p:nvPr/>
        </p:nvSpPr>
        <p:spPr>
          <a:xfrm>
            <a:off x="-2711" y="2020854"/>
            <a:ext cx="12161374" cy="4088293"/>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de-DE"/>
          </a:p>
        </p:txBody>
      </p:sp>
      <p:sp>
        <p:nvSpPr>
          <p:cNvPr id="2" name="Title 1">
            <a:extLst>
              <a:ext uri="{FF2B5EF4-FFF2-40B4-BE49-F238E27FC236}">
                <a16:creationId xmlns:a16="http://schemas.microsoft.com/office/drawing/2014/main" id="{E888A4E3-2D84-0829-A3A4-789AA320815D}"/>
              </a:ext>
            </a:extLst>
          </p:cNvPr>
          <p:cNvSpPr>
            <a:spLocks noGrp="1"/>
          </p:cNvSpPr>
          <p:nvPr>
            <p:ph type="title"/>
          </p:nvPr>
        </p:nvSpPr>
        <p:spPr>
          <a:xfrm>
            <a:off x="2655937" y="560275"/>
            <a:ext cx="7212549" cy="1139825"/>
          </a:xfrm>
        </p:spPr>
        <p:txBody>
          <a:bodyPr anchor="ctr"/>
          <a:lstStyle/>
          <a:p>
            <a:r>
              <a:rPr lang="sl-SI" dirty="0"/>
              <a:t>Od investicijskega koncepta do investicije</a:t>
            </a:r>
            <a:endParaRPr lang="en-GB" dirty="0"/>
          </a:p>
        </p:txBody>
      </p:sp>
      <p:sp>
        <p:nvSpPr>
          <p:cNvPr id="6" name="Content Placeholder 2">
            <a:extLst>
              <a:ext uri="{FF2B5EF4-FFF2-40B4-BE49-F238E27FC236}">
                <a16:creationId xmlns:a16="http://schemas.microsoft.com/office/drawing/2014/main" id="{E7BA96BE-738B-2738-F03A-906682E074D2}"/>
              </a:ext>
            </a:extLst>
          </p:cNvPr>
          <p:cNvSpPr>
            <a:spLocks noGrp="1"/>
          </p:cNvSpPr>
          <p:nvPr>
            <p:ph idx="1"/>
          </p:nvPr>
        </p:nvSpPr>
        <p:spPr>
          <a:xfrm>
            <a:off x="618060" y="2681548"/>
            <a:ext cx="8363345" cy="4107819"/>
          </a:xfrm>
        </p:spPr>
        <p:txBody>
          <a:bodyPr/>
          <a:lstStyle/>
          <a:p>
            <a:pPr>
              <a:spcBef>
                <a:spcPts val="1200"/>
              </a:spcBef>
              <a:spcAft>
                <a:spcPts val="1200"/>
              </a:spcAft>
            </a:pPr>
            <a:r>
              <a:rPr lang="sl-SI" sz="2400" dirty="0"/>
              <a:t>V fazi razvoja IK je prejemnikom sredstev na voljo program usposabljana s fokusom na</a:t>
            </a:r>
            <a:endParaRPr lang="en-US" sz="2400" dirty="0"/>
          </a:p>
          <a:p>
            <a:pPr lvl="3" fontAlgn="ctr">
              <a:spcBef>
                <a:spcPts val="0"/>
              </a:spcBef>
              <a:buFont typeface="Wingdings" pitchFamily="2" charset="2"/>
              <a:buChar char="ü"/>
            </a:pPr>
            <a:r>
              <a:rPr lang="sl-SI" sz="2400" dirty="0">
                <a:solidFill>
                  <a:srgbClr val="0092C3"/>
                </a:solidFill>
              </a:rPr>
              <a:t>Finančni model</a:t>
            </a:r>
            <a:endParaRPr lang="en-US" sz="2400" dirty="0">
              <a:solidFill>
                <a:srgbClr val="0092C3"/>
              </a:solidFill>
            </a:endParaRPr>
          </a:p>
          <a:p>
            <a:pPr lvl="3" fontAlgn="ctr">
              <a:spcBef>
                <a:spcPts val="0"/>
              </a:spcBef>
              <a:buFont typeface="Wingdings" pitchFamily="2" charset="2"/>
              <a:buChar char="ü"/>
            </a:pPr>
            <a:r>
              <a:rPr lang="sl-SI" sz="2400" dirty="0">
                <a:solidFill>
                  <a:srgbClr val="0092C3"/>
                </a:solidFill>
              </a:rPr>
              <a:t>Investicijske sheme</a:t>
            </a:r>
            <a:endParaRPr lang="en-US" sz="2400" dirty="0">
              <a:solidFill>
                <a:srgbClr val="0092C3"/>
              </a:solidFill>
            </a:endParaRPr>
          </a:p>
          <a:p>
            <a:pPr lvl="3" fontAlgn="ctr">
              <a:spcBef>
                <a:spcPts val="0"/>
              </a:spcBef>
              <a:buFont typeface="Wingdings" pitchFamily="2" charset="2"/>
              <a:buChar char="ü"/>
            </a:pPr>
            <a:r>
              <a:rPr lang="sl-SI" sz="2400" dirty="0">
                <a:solidFill>
                  <a:srgbClr val="0092C3"/>
                </a:solidFill>
              </a:rPr>
              <a:t>Kaj je to investicijski koncept in kako ga izdelati kvalitetno</a:t>
            </a:r>
            <a:endParaRPr lang="en-US" sz="2400" dirty="0">
              <a:solidFill>
                <a:srgbClr val="0092C3"/>
              </a:solidFill>
            </a:endParaRPr>
          </a:p>
          <a:p>
            <a:pPr lvl="3" fontAlgn="ctr">
              <a:spcBef>
                <a:spcPts val="0"/>
              </a:spcBef>
              <a:buFont typeface="Wingdings" pitchFamily="2" charset="2"/>
              <a:buChar char="ü"/>
            </a:pPr>
            <a:r>
              <a:rPr lang="sl-SI" sz="2400" dirty="0">
                <a:solidFill>
                  <a:srgbClr val="0092C3"/>
                </a:solidFill>
              </a:rPr>
              <a:t>Kaj pride po izdelavi investicijskega koncepta</a:t>
            </a:r>
            <a:endParaRPr lang="en-US" dirty="0"/>
          </a:p>
          <a:p>
            <a:endParaRPr lang="LID4096" dirty="0"/>
          </a:p>
        </p:txBody>
      </p:sp>
      <p:pic>
        <p:nvPicPr>
          <p:cNvPr id="8" name="Picture 7">
            <a:extLst>
              <a:ext uri="{FF2B5EF4-FFF2-40B4-BE49-F238E27FC236}">
                <a16:creationId xmlns:a16="http://schemas.microsoft.com/office/drawing/2014/main" id="{BF0E6F92-6C3D-B905-5FAC-FB72A59CFCFB}"/>
              </a:ext>
            </a:extLst>
          </p:cNvPr>
          <p:cNvPicPr>
            <a:picLocks noChangeAspect="1"/>
          </p:cNvPicPr>
          <p:nvPr/>
        </p:nvPicPr>
        <p:blipFill>
          <a:blip r:embed="rId3">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9168038" y="2681548"/>
            <a:ext cx="2803992" cy="2766904"/>
          </a:xfrm>
          <a:prstGeom prst="rect">
            <a:avLst/>
          </a:prstGeom>
        </p:spPr>
      </p:pic>
    </p:spTree>
    <p:extLst>
      <p:ext uri="{BB962C8B-B14F-4D97-AF65-F5344CB8AC3E}">
        <p14:creationId xmlns:p14="http://schemas.microsoft.com/office/powerpoint/2010/main" val="4152350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412DA5-532D-BD45-895D-5605627BDAD5}"/>
              </a:ext>
            </a:extLst>
          </p:cNvPr>
          <p:cNvSpPr>
            <a:spLocks noGrp="1"/>
          </p:cNvSpPr>
          <p:nvPr>
            <p:ph type="body" sz="quarter" idx="12"/>
          </p:nvPr>
        </p:nvSpPr>
        <p:spPr>
          <a:xfrm>
            <a:off x="2524020" y="2655408"/>
            <a:ext cx="7126288" cy="1222375"/>
          </a:xfrm>
        </p:spPr>
        <p:txBody>
          <a:bodyPr/>
          <a:lstStyle/>
          <a:p>
            <a:r>
              <a:rPr lang="sl-SI" dirty="0"/>
              <a:t>Podpora s strani EUCF</a:t>
            </a:r>
            <a:endParaRPr lang="en-US" dirty="0"/>
          </a:p>
        </p:txBody>
      </p:sp>
    </p:spTree>
    <p:extLst>
      <p:ext uri="{BB962C8B-B14F-4D97-AF65-F5344CB8AC3E}">
        <p14:creationId xmlns:p14="http://schemas.microsoft.com/office/powerpoint/2010/main" val="2101467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9359E-2099-2DC9-A4C3-E35F4231539A}"/>
              </a:ext>
            </a:extLst>
          </p:cNvPr>
          <p:cNvSpPr>
            <a:spLocks noGrp="1"/>
          </p:cNvSpPr>
          <p:nvPr>
            <p:ph type="title"/>
          </p:nvPr>
        </p:nvSpPr>
        <p:spPr>
          <a:xfrm>
            <a:off x="2939984" y="295275"/>
            <a:ext cx="7212549" cy="1139825"/>
          </a:xfrm>
        </p:spPr>
        <p:txBody>
          <a:bodyPr/>
          <a:lstStyle/>
          <a:p>
            <a:r>
              <a:rPr lang="sl-SI" dirty="0"/>
              <a:t>Podporni sistem</a:t>
            </a:r>
            <a:endParaRPr lang="en-GB" dirty="0"/>
          </a:p>
        </p:txBody>
      </p:sp>
      <p:graphicFrame>
        <p:nvGraphicFramePr>
          <p:cNvPr id="3" name="Diagram 2">
            <a:extLst>
              <a:ext uri="{FF2B5EF4-FFF2-40B4-BE49-F238E27FC236}">
                <a16:creationId xmlns:a16="http://schemas.microsoft.com/office/drawing/2014/main" id="{2A04D19C-CFC3-7FEE-4ABB-44913B43AC38}"/>
              </a:ext>
            </a:extLst>
          </p:cNvPr>
          <p:cNvGraphicFramePr/>
          <p:nvPr>
            <p:extLst>
              <p:ext uri="{D42A27DB-BD31-4B8C-83A1-F6EECF244321}">
                <p14:modId xmlns:p14="http://schemas.microsoft.com/office/powerpoint/2010/main" val="773841528"/>
              </p:ext>
            </p:extLst>
          </p:nvPr>
        </p:nvGraphicFramePr>
        <p:xfrm>
          <a:off x="-230372" y="1139825"/>
          <a:ext cx="8105775" cy="5403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68D09ED5-1B21-8FFF-62FC-4425FAECD7EA}"/>
              </a:ext>
            </a:extLst>
          </p:cNvPr>
          <p:cNvSpPr txBox="1"/>
          <p:nvPr/>
        </p:nvSpPr>
        <p:spPr>
          <a:xfrm>
            <a:off x="6995479" y="1435100"/>
            <a:ext cx="4036979" cy="1200329"/>
          </a:xfrm>
          <a:prstGeom prst="rect">
            <a:avLst/>
          </a:prstGeom>
          <a:noFill/>
        </p:spPr>
        <p:txBody>
          <a:bodyPr wrap="square" rtlCol="0">
            <a:spAutoFit/>
          </a:bodyPr>
          <a:lstStyle/>
          <a:p>
            <a:pPr algn="r"/>
            <a:r>
              <a:rPr lang="sl-SI" i="1" dirty="0"/>
              <a:t>Nacionalna kontaktna točka in </a:t>
            </a:r>
            <a:r>
              <a:rPr lang="de-DE" i="1" dirty="0" err="1"/>
              <a:t>predstavnik</a:t>
            </a:r>
            <a:r>
              <a:rPr lang="de-DE" i="1" dirty="0"/>
              <a:t> EUCF </a:t>
            </a:r>
            <a:r>
              <a:rPr lang="de-DE" i="1" dirty="0" err="1"/>
              <a:t>za</a:t>
            </a:r>
            <a:r>
              <a:rPr lang="de-DE" i="1" dirty="0"/>
              <a:t> </a:t>
            </a:r>
            <a:r>
              <a:rPr lang="de-DE" i="1" dirty="0" err="1"/>
              <a:t>Slovenijo</a:t>
            </a:r>
            <a:r>
              <a:rPr lang="de-DE" i="1" dirty="0"/>
              <a:t> </a:t>
            </a:r>
            <a:r>
              <a:rPr lang="sl-SI" i="1" dirty="0"/>
              <a:t>ne morejo pripraviti prijave za občine ali izdelati investicijskega koncepta</a:t>
            </a:r>
            <a:r>
              <a:rPr lang="en-BE" i="1" dirty="0"/>
              <a:t>!</a:t>
            </a:r>
            <a:endParaRPr lang="en-GB" i="1" dirty="0"/>
          </a:p>
        </p:txBody>
      </p:sp>
      <p:pic>
        <p:nvPicPr>
          <p:cNvPr id="6" name="Graphic 5" descr="Exclamation mark with solid fill">
            <a:extLst>
              <a:ext uri="{FF2B5EF4-FFF2-40B4-BE49-F238E27FC236}">
                <a16:creationId xmlns:a16="http://schemas.microsoft.com/office/drawing/2014/main" id="{8CD051BD-F9C2-224B-2AB5-53197FAAA20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55612" y="1578064"/>
            <a:ext cx="914400" cy="914400"/>
          </a:xfrm>
          <a:prstGeom prst="rect">
            <a:avLst/>
          </a:prstGeom>
        </p:spPr>
      </p:pic>
      <p:sp>
        <p:nvSpPr>
          <p:cNvPr id="7" name="TextBox 6">
            <a:extLst>
              <a:ext uri="{FF2B5EF4-FFF2-40B4-BE49-F238E27FC236}">
                <a16:creationId xmlns:a16="http://schemas.microsoft.com/office/drawing/2014/main" id="{CA7AB97C-5E79-DF93-7100-04554E561A56}"/>
              </a:ext>
            </a:extLst>
          </p:cNvPr>
          <p:cNvSpPr txBox="1"/>
          <p:nvPr/>
        </p:nvSpPr>
        <p:spPr>
          <a:xfrm>
            <a:off x="7448678" y="3479979"/>
            <a:ext cx="3583780" cy="2308324"/>
          </a:xfrm>
          <a:prstGeom prst="rect">
            <a:avLst/>
          </a:prstGeom>
          <a:noFill/>
        </p:spPr>
        <p:txBody>
          <a:bodyPr wrap="square" rtlCol="0">
            <a:spAutoFit/>
          </a:bodyPr>
          <a:lstStyle/>
          <a:p>
            <a:pPr algn="r"/>
            <a:r>
              <a:rPr lang="sl-SI" dirty="0"/>
              <a:t>Kontakt </a:t>
            </a:r>
            <a:r>
              <a:rPr lang="de-DE" dirty="0" err="1"/>
              <a:t>predstavnika</a:t>
            </a:r>
            <a:r>
              <a:rPr lang="de-DE" dirty="0"/>
              <a:t> EUCF </a:t>
            </a:r>
            <a:r>
              <a:rPr lang="de-DE" dirty="0" err="1"/>
              <a:t>za</a:t>
            </a:r>
            <a:r>
              <a:rPr lang="de-DE" dirty="0"/>
              <a:t> </a:t>
            </a:r>
            <a:r>
              <a:rPr lang="de-DE" dirty="0" err="1"/>
              <a:t>Slovenijo</a:t>
            </a:r>
            <a:r>
              <a:rPr lang="sl-SI" dirty="0"/>
              <a:t>:</a:t>
            </a:r>
          </a:p>
          <a:p>
            <a:pPr algn="r"/>
            <a:r>
              <a:rPr lang="en-BE" dirty="0">
                <a:hlinkClick r:id="rId9"/>
              </a:rPr>
              <a:t>ce.</a:t>
            </a:r>
            <a:r>
              <a:rPr lang="sl-SI" dirty="0">
                <a:hlinkClick r:id="rId9"/>
              </a:rPr>
              <a:t>slovenia</a:t>
            </a:r>
            <a:r>
              <a:rPr lang="en-BE" dirty="0">
                <a:hlinkClick r:id="rId9"/>
              </a:rPr>
              <a:t>@eucityfacility.eu</a:t>
            </a:r>
            <a:endParaRPr lang="en-BE" dirty="0"/>
          </a:p>
          <a:p>
            <a:pPr algn="r"/>
            <a:endParaRPr lang="en-BE" dirty="0"/>
          </a:p>
          <a:p>
            <a:pPr algn="r"/>
            <a:r>
              <a:rPr lang="sl-SI" dirty="0"/>
              <a:t>Kdo sta državni predstavnik in </a:t>
            </a:r>
            <a:r>
              <a:rPr lang="de-DE" dirty="0" err="1"/>
              <a:t>kontaktna</a:t>
            </a:r>
            <a:r>
              <a:rPr lang="de-DE" dirty="0"/>
              <a:t> </a:t>
            </a:r>
            <a:r>
              <a:rPr lang="de-DE" dirty="0" err="1"/>
              <a:t>to</a:t>
            </a:r>
            <a:r>
              <a:rPr lang="sl-SI" dirty="0"/>
              <a:t>čka za Slovenijo lahko preverite </a:t>
            </a:r>
            <a:r>
              <a:rPr lang="sl-SI" dirty="0">
                <a:hlinkClick r:id="rId10"/>
              </a:rPr>
              <a:t>tukaj</a:t>
            </a:r>
            <a:endParaRPr lang="en-BE" dirty="0"/>
          </a:p>
          <a:p>
            <a:pPr algn="r"/>
            <a:endParaRPr lang="en-GB" dirty="0"/>
          </a:p>
        </p:txBody>
      </p:sp>
    </p:spTree>
    <p:extLst>
      <p:ext uri="{BB962C8B-B14F-4D97-AF65-F5344CB8AC3E}">
        <p14:creationId xmlns:p14="http://schemas.microsoft.com/office/powerpoint/2010/main" val="11511191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F6E6-5C64-6667-4EA8-5951EB36B90B}"/>
              </a:ext>
            </a:extLst>
          </p:cNvPr>
          <p:cNvSpPr>
            <a:spLocks noGrp="1"/>
          </p:cNvSpPr>
          <p:nvPr>
            <p:ph type="title"/>
          </p:nvPr>
        </p:nvSpPr>
        <p:spPr>
          <a:xfrm>
            <a:off x="1771170" y="285105"/>
            <a:ext cx="9561553" cy="1139825"/>
          </a:xfrm>
        </p:spPr>
        <p:txBody>
          <a:bodyPr/>
          <a:lstStyle/>
          <a:p>
            <a:r>
              <a:rPr lang="sl-SI" dirty="0"/>
              <a:t>Podpora na nacionalni ravni</a:t>
            </a:r>
            <a:endParaRPr lang="en-GB" dirty="0"/>
          </a:p>
        </p:txBody>
      </p:sp>
      <p:graphicFrame>
        <p:nvGraphicFramePr>
          <p:cNvPr id="3" name="Diagram 2">
            <a:extLst>
              <a:ext uri="{FF2B5EF4-FFF2-40B4-BE49-F238E27FC236}">
                <a16:creationId xmlns:a16="http://schemas.microsoft.com/office/drawing/2014/main" id="{1A563EAD-F73B-9E1B-6932-DB2D3FF4653E}"/>
              </a:ext>
            </a:extLst>
          </p:cNvPr>
          <p:cNvGraphicFramePr/>
          <p:nvPr>
            <p:extLst>
              <p:ext uri="{D42A27DB-BD31-4B8C-83A1-F6EECF244321}">
                <p14:modId xmlns:p14="http://schemas.microsoft.com/office/powerpoint/2010/main" val="2791692544"/>
              </p:ext>
            </p:extLst>
          </p:nvPr>
        </p:nvGraphicFramePr>
        <p:xfrm>
          <a:off x="157719" y="1599374"/>
          <a:ext cx="11496017" cy="4965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09943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412DA5-532D-BD45-895D-5605627BDAD5}"/>
              </a:ext>
            </a:extLst>
          </p:cNvPr>
          <p:cNvSpPr>
            <a:spLocks noGrp="1"/>
          </p:cNvSpPr>
          <p:nvPr>
            <p:ph type="body" sz="quarter" idx="12"/>
          </p:nvPr>
        </p:nvSpPr>
        <p:spPr>
          <a:xfrm>
            <a:off x="2524020" y="2655408"/>
            <a:ext cx="7126288" cy="1222375"/>
          </a:xfrm>
        </p:spPr>
        <p:txBody>
          <a:bodyPr>
            <a:normAutofit fontScale="92500" lnSpcReduction="10000"/>
          </a:bodyPr>
          <a:lstStyle/>
          <a:p>
            <a:r>
              <a:rPr lang="sl-SI" dirty="0"/>
              <a:t>Upravičenost do prijave za sredstva EUCF</a:t>
            </a:r>
            <a:endParaRPr lang="en-US" dirty="0"/>
          </a:p>
        </p:txBody>
      </p:sp>
    </p:spTree>
    <p:extLst>
      <p:ext uri="{BB962C8B-B14F-4D97-AF65-F5344CB8AC3E}">
        <p14:creationId xmlns:p14="http://schemas.microsoft.com/office/powerpoint/2010/main" val="2915711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F31A50FB-9A8C-534E-A02A-11E913327138}"/>
              </a:ext>
            </a:extLst>
          </p:cNvPr>
          <p:cNvSpPr txBox="1">
            <a:spLocks/>
          </p:cNvSpPr>
          <p:nvPr/>
        </p:nvSpPr>
        <p:spPr>
          <a:xfrm>
            <a:off x="1195365" y="463272"/>
            <a:ext cx="10486390" cy="753118"/>
          </a:xfrm>
          <a:prstGeom prst="rect">
            <a:avLst/>
          </a:prstGeom>
        </p:spPr>
        <p:txBody>
          <a:bodyPr lIns="36000" tIns="36000" rIns="36000" bIns="36000" anchor="b" anchorCtr="0">
            <a:normAutofit/>
          </a:bodyPr>
          <a:lstStyle>
            <a:lvl1pPr indent="0" algn="ctr">
              <a:spcBef>
                <a:spcPct val="20000"/>
              </a:spcBef>
              <a:buFont typeface="Arial"/>
              <a:buNone/>
              <a:defRPr sz="3500">
                <a:solidFill>
                  <a:srgbClr val="006BAB"/>
                </a:solidFill>
                <a:latin typeface="Source Sans Pro Black" panose="020B0803030403020204" pitchFamily="34" charset="0"/>
                <a:ea typeface="Source Sans Pro Black" panose="020B0803030403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sl-SI" dirty="0"/>
              <a:t>Preverba upravičenosti</a:t>
            </a:r>
            <a:endParaRPr lang="en-GB" dirty="0"/>
          </a:p>
        </p:txBody>
      </p:sp>
      <p:sp>
        <p:nvSpPr>
          <p:cNvPr id="2" name="Rechteck: abgerundete Ecken 1">
            <a:extLst>
              <a:ext uri="{FF2B5EF4-FFF2-40B4-BE49-F238E27FC236}">
                <a16:creationId xmlns:a16="http://schemas.microsoft.com/office/drawing/2014/main" id="{E75CB75A-4395-49A8-95F4-4DF369859FBC}"/>
              </a:ext>
            </a:extLst>
          </p:cNvPr>
          <p:cNvSpPr/>
          <p:nvPr/>
        </p:nvSpPr>
        <p:spPr>
          <a:xfrm>
            <a:off x="2019300" y="1689378"/>
            <a:ext cx="9662455" cy="4508222"/>
          </a:xfrm>
          <a:prstGeom prst="roundRect">
            <a:avLst>
              <a:gd name="adj" fmla="val 4835"/>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AB8315FB-50DE-450B-BB25-D94F6813FA15}"/>
              </a:ext>
            </a:extLst>
          </p:cNvPr>
          <p:cNvSpPr/>
          <p:nvPr/>
        </p:nvSpPr>
        <p:spPr>
          <a:xfrm>
            <a:off x="2913062" y="1927332"/>
            <a:ext cx="8542337" cy="358175"/>
          </a:xfrm>
          <a:prstGeom prst="rect">
            <a:avLst/>
          </a:prstGeom>
          <a:solidFill>
            <a:schemeClr val="bg1"/>
          </a:solidFill>
        </p:spPr>
        <p:txBody>
          <a:bodyPr wrap="square">
            <a:spAutoFit/>
          </a:bodyPr>
          <a:lstStyle/>
          <a:p>
            <a:pPr>
              <a:lnSpc>
                <a:spcPct val="115000"/>
              </a:lnSpc>
              <a:spcBef>
                <a:spcPts val="600"/>
              </a:spcBef>
              <a:spcAft>
                <a:spcPts val="600"/>
              </a:spcAft>
            </a:pPr>
            <a:r>
              <a:rPr lang="sl-SI" sz="1600" dirty="0">
                <a:solidFill>
                  <a:srgbClr val="575757"/>
                </a:solidFill>
                <a:latin typeface="Source Sans Pro" panose="020B0503030403020204" pitchFamily="34" charset="0"/>
                <a:ea typeface="MS Mincho" panose="02020609040205080304" pitchFamily="49" charset="-128"/>
                <a:cs typeface="Times New Roman" panose="02020603050405020304" pitchFamily="18" charset="0"/>
              </a:rPr>
              <a:t>Ste </a:t>
            </a:r>
            <a:r>
              <a:rPr lang="sl-SI" sz="1600" b="1" dirty="0">
                <a:solidFill>
                  <a:srgbClr val="3F91A7"/>
                </a:solidFill>
              </a:rPr>
              <a:t>občina</a:t>
            </a:r>
            <a:r>
              <a:rPr lang="sl-SI" sz="1600" dirty="0">
                <a:solidFill>
                  <a:srgbClr val="575757"/>
                </a:solidFill>
                <a:latin typeface="Source Sans Pro" panose="020B0503030403020204" pitchFamily="34" charset="0"/>
                <a:ea typeface="MS Mincho" panose="02020609040205080304" pitchFamily="49" charset="-128"/>
                <a:cs typeface="Times New Roman" panose="02020603050405020304" pitchFamily="18" charset="0"/>
              </a:rPr>
              <a:t> ali </a:t>
            </a:r>
            <a:r>
              <a:rPr lang="sl-SI" sz="1600" b="1" dirty="0">
                <a:solidFill>
                  <a:srgbClr val="3F91A7"/>
                </a:solidFill>
              </a:rPr>
              <a:t>lokalni javni organ</a:t>
            </a:r>
            <a:r>
              <a:rPr lang="sl-SI" sz="1600" dirty="0">
                <a:solidFill>
                  <a:srgbClr val="575757"/>
                </a:solidFill>
                <a:latin typeface="Source Sans Pro" panose="020B0503030403020204" pitchFamily="34" charset="0"/>
                <a:ea typeface="MS Mincho" panose="02020609040205080304" pitchFamily="49" charset="-128"/>
                <a:cs typeface="Times New Roman" panose="02020603050405020304" pitchFamily="18" charset="0"/>
              </a:rPr>
              <a:t>, </a:t>
            </a:r>
            <a:r>
              <a:rPr lang="sl-SI" sz="1600" b="1" dirty="0">
                <a:solidFill>
                  <a:srgbClr val="3F91A7"/>
                </a:solidFill>
              </a:rPr>
              <a:t>skupina le-teh </a:t>
            </a:r>
            <a:r>
              <a:rPr lang="sl-SI" sz="1600" dirty="0">
                <a:solidFill>
                  <a:srgbClr val="575757"/>
                </a:solidFill>
                <a:latin typeface="Source Sans Pro" panose="020B0503030403020204" pitchFamily="34" charset="0"/>
                <a:ea typeface="MS Mincho" panose="02020609040205080304" pitchFamily="49" charset="-128"/>
                <a:cs typeface="Times New Roman" panose="02020603050405020304" pitchFamily="18" charset="0"/>
              </a:rPr>
              <a:t>ali pa </a:t>
            </a:r>
            <a:r>
              <a:rPr lang="sl-SI" sz="1600" b="1" dirty="0">
                <a:solidFill>
                  <a:srgbClr val="3F91A7"/>
                </a:solidFill>
              </a:rPr>
              <a:t>medobčinski upravni organ</a:t>
            </a:r>
            <a:r>
              <a:rPr lang="sl-SI" sz="1600" dirty="0">
                <a:solidFill>
                  <a:srgbClr val="575757"/>
                </a:solidFill>
                <a:latin typeface="Source Sans Pro" panose="020B0503030403020204" pitchFamily="34" charset="0"/>
                <a:ea typeface="MS Mincho" panose="02020609040205080304" pitchFamily="49" charset="-128"/>
                <a:cs typeface="Times New Roman" panose="02020603050405020304" pitchFamily="18" charset="0"/>
              </a:rPr>
              <a:t>? </a:t>
            </a:r>
            <a:endParaRPr lang="de-DE" sz="1600" b="1" dirty="0">
              <a:solidFill>
                <a:srgbClr val="575757"/>
              </a:solidFill>
              <a:latin typeface="Source Sans Pro" panose="020B0503030403020204" pitchFamily="34" charset="0"/>
              <a:ea typeface="MS Mincho" panose="02020609040205080304" pitchFamily="49" charset="-128"/>
              <a:cs typeface="Times New Roman" panose="02020603050405020304" pitchFamily="18" charset="0"/>
            </a:endParaRPr>
          </a:p>
        </p:txBody>
      </p:sp>
      <p:sp>
        <p:nvSpPr>
          <p:cNvPr id="7" name="Rechteck 6">
            <a:extLst>
              <a:ext uri="{FF2B5EF4-FFF2-40B4-BE49-F238E27FC236}">
                <a16:creationId xmlns:a16="http://schemas.microsoft.com/office/drawing/2014/main" id="{2629CDF3-9263-44EC-AE6E-10D760272C2F}"/>
              </a:ext>
            </a:extLst>
          </p:cNvPr>
          <p:cNvSpPr/>
          <p:nvPr/>
        </p:nvSpPr>
        <p:spPr>
          <a:xfrm>
            <a:off x="2918291" y="2874127"/>
            <a:ext cx="8542337" cy="338554"/>
          </a:xfrm>
          <a:prstGeom prst="rect">
            <a:avLst/>
          </a:prstGeom>
          <a:solidFill>
            <a:schemeClr val="bg1"/>
          </a:solidFill>
        </p:spPr>
        <p:txBody>
          <a:bodyPr wrap="square">
            <a:spAutoFit/>
          </a:bodyPr>
          <a:lstStyle/>
          <a:p>
            <a:r>
              <a:rPr lang="sl-SI" sz="1600" dirty="0"/>
              <a:t>Se v celoti nahajate znotraj </a:t>
            </a:r>
            <a:r>
              <a:rPr lang="en-GB" sz="1600" b="1" dirty="0">
                <a:solidFill>
                  <a:srgbClr val="3F91A7"/>
                </a:solidFill>
              </a:rPr>
              <a:t>EU-27, </a:t>
            </a:r>
            <a:r>
              <a:rPr lang="sl-SI" sz="1600" b="1" dirty="0">
                <a:solidFill>
                  <a:srgbClr val="3F91A7"/>
                </a:solidFill>
              </a:rPr>
              <a:t>na Islandiji ali v U</a:t>
            </a:r>
            <a:r>
              <a:rPr lang="en-GB" sz="1600" b="1" dirty="0" err="1">
                <a:solidFill>
                  <a:srgbClr val="3F91A7"/>
                </a:solidFill>
              </a:rPr>
              <a:t>kra</a:t>
            </a:r>
            <a:r>
              <a:rPr lang="sl-SI" sz="1600" b="1" dirty="0">
                <a:solidFill>
                  <a:srgbClr val="3F91A7"/>
                </a:solidFill>
              </a:rPr>
              <a:t>jini</a:t>
            </a:r>
            <a:r>
              <a:rPr lang="en-GB" sz="1600" dirty="0"/>
              <a:t>?</a:t>
            </a:r>
            <a:endParaRPr lang="de-DE" sz="1600" b="1" dirty="0"/>
          </a:p>
        </p:txBody>
      </p:sp>
      <p:sp>
        <p:nvSpPr>
          <p:cNvPr id="8" name="Rechteck 7">
            <a:extLst>
              <a:ext uri="{FF2B5EF4-FFF2-40B4-BE49-F238E27FC236}">
                <a16:creationId xmlns:a16="http://schemas.microsoft.com/office/drawing/2014/main" id="{30F774B1-A9F6-443A-9AB1-BFD8A66A841C}"/>
              </a:ext>
            </a:extLst>
          </p:cNvPr>
          <p:cNvSpPr/>
          <p:nvPr/>
        </p:nvSpPr>
        <p:spPr>
          <a:xfrm>
            <a:off x="2918292" y="3786612"/>
            <a:ext cx="8542337" cy="584775"/>
          </a:xfrm>
          <a:prstGeom prst="rect">
            <a:avLst/>
          </a:prstGeom>
          <a:solidFill>
            <a:schemeClr val="bg1"/>
          </a:solidFill>
        </p:spPr>
        <p:txBody>
          <a:bodyPr wrap="square">
            <a:spAutoFit/>
          </a:bodyPr>
          <a:lstStyle/>
          <a:p>
            <a:r>
              <a:rPr lang="sl-SI" sz="1600" dirty="0"/>
              <a:t>Imate izdelan </a:t>
            </a:r>
            <a:r>
              <a:rPr lang="pl-PL" sz="1600" b="1" dirty="0" err="1">
                <a:solidFill>
                  <a:srgbClr val="3F91A7"/>
                </a:solidFill>
              </a:rPr>
              <a:t>akcijski</a:t>
            </a:r>
            <a:r>
              <a:rPr lang="pl-PL" sz="1600" b="1" dirty="0">
                <a:solidFill>
                  <a:srgbClr val="3F91A7"/>
                </a:solidFill>
              </a:rPr>
              <a:t> </a:t>
            </a:r>
            <a:r>
              <a:rPr lang="pl-PL" sz="1600" b="1" dirty="0" err="1">
                <a:solidFill>
                  <a:srgbClr val="3F91A7"/>
                </a:solidFill>
              </a:rPr>
              <a:t>načrt</a:t>
            </a:r>
            <a:r>
              <a:rPr lang="pl-PL" sz="1600" b="1" dirty="0">
                <a:solidFill>
                  <a:srgbClr val="3F91A7"/>
                </a:solidFill>
              </a:rPr>
              <a:t> </a:t>
            </a:r>
            <a:r>
              <a:rPr lang="de-DE" sz="1600" b="1" dirty="0" err="1">
                <a:solidFill>
                  <a:srgbClr val="3F91A7"/>
                </a:solidFill>
              </a:rPr>
              <a:t>za</a:t>
            </a:r>
            <a:r>
              <a:rPr lang="de-DE" sz="1600" b="1" dirty="0">
                <a:solidFill>
                  <a:srgbClr val="3F91A7"/>
                </a:solidFill>
              </a:rPr>
              <a:t> </a:t>
            </a:r>
            <a:r>
              <a:rPr lang="pl-PL" sz="1600" b="1" dirty="0" err="1">
                <a:solidFill>
                  <a:srgbClr val="3F91A7"/>
                </a:solidFill>
              </a:rPr>
              <a:t>trajnostno</a:t>
            </a:r>
            <a:r>
              <a:rPr lang="pl-PL" sz="1600" b="1" dirty="0">
                <a:solidFill>
                  <a:srgbClr val="3F91A7"/>
                </a:solidFill>
              </a:rPr>
              <a:t> </a:t>
            </a:r>
            <a:r>
              <a:rPr lang="pl-PL" sz="1600" b="1" dirty="0" err="1">
                <a:solidFill>
                  <a:srgbClr val="3F91A7"/>
                </a:solidFill>
              </a:rPr>
              <a:t>energijo</a:t>
            </a:r>
            <a:r>
              <a:rPr lang="de-DE" sz="1600" b="1" dirty="0">
                <a:solidFill>
                  <a:srgbClr val="3F91A7"/>
                </a:solidFill>
              </a:rPr>
              <a:t> in </a:t>
            </a:r>
            <a:r>
              <a:rPr lang="de-DE" sz="1600" b="1" dirty="0" err="1">
                <a:solidFill>
                  <a:srgbClr val="3F91A7"/>
                </a:solidFill>
              </a:rPr>
              <a:t>podnebne</a:t>
            </a:r>
            <a:r>
              <a:rPr lang="de-DE" sz="1600" b="1" dirty="0">
                <a:solidFill>
                  <a:srgbClr val="3F91A7"/>
                </a:solidFill>
              </a:rPr>
              <a:t> </a:t>
            </a:r>
            <a:r>
              <a:rPr lang="de-DE" sz="1600" b="1" dirty="0" err="1">
                <a:solidFill>
                  <a:srgbClr val="3F91A7"/>
                </a:solidFill>
              </a:rPr>
              <a:t>spremenbe</a:t>
            </a:r>
            <a:r>
              <a:rPr lang="pl-PL" sz="1600" b="1" dirty="0">
                <a:solidFill>
                  <a:srgbClr val="3F91A7"/>
                </a:solidFill>
              </a:rPr>
              <a:t> (SECAP</a:t>
            </a:r>
            <a:r>
              <a:rPr lang="pl-PL" sz="1600" dirty="0"/>
              <a:t>) oz. </a:t>
            </a:r>
            <a:r>
              <a:rPr lang="de-DE" sz="1600" b="1" dirty="0" err="1">
                <a:solidFill>
                  <a:srgbClr val="3F91A7"/>
                </a:solidFill>
              </a:rPr>
              <a:t>ekvivalentno</a:t>
            </a:r>
            <a:r>
              <a:rPr lang="pl-PL" sz="1600" b="1" dirty="0">
                <a:solidFill>
                  <a:srgbClr val="3F91A7"/>
                </a:solidFill>
              </a:rPr>
              <a:t> </a:t>
            </a:r>
            <a:r>
              <a:rPr lang="pl-PL" sz="1600" b="1" dirty="0" err="1">
                <a:solidFill>
                  <a:srgbClr val="3F91A7"/>
                </a:solidFill>
              </a:rPr>
              <a:t>strategi</a:t>
            </a:r>
            <a:r>
              <a:rPr lang="de-DE" sz="1600" b="1" dirty="0">
                <a:solidFill>
                  <a:srgbClr val="3F91A7"/>
                </a:solidFill>
              </a:rPr>
              <a:t>j</a:t>
            </a:r>
            <a:r>
              <a:rPr lang="pl-PL" sz="1600" b="1" dirty="0">
                <a:solidFill>
                  <a:srgbClr val="3F91A7"/>
                </a:solidFill>
              </a:rPr>
              <a:t>o s </a:t>
            </a:r>
            <a:r>
              <a:rPr lang="pl-PL" sz="1600" b="1" dirty="0" err="1">
                <a:solidFill>
                  <a:srgbClr val="3F91A7"/>
                </a:solidFill>
              </a:rPr>
              <a:t>konkretnimi</a:t>
            </a:r>
            <a:r>
              <a:rPr lang="pl-PL" sz="1600" b="1" dirty="0">
                <a:solidFill>
                  <a:srgbClr val="3F91A7"/>
                </a:solidFill>
              </a:rPr>
              <a:t> </a:t>
            </a:r>
            <a:r>
              <a:rPr lang="pl-PL" sz="1600" b="1" dirty="0" err="1">
                <a:solidFill>
                  <a:srgbClr val="3F91A7"/>
                </a:solidFill>
              </a:rPr>
              <a:t>cilji</a:t>
            </a:r>
            <a:r>
              <a:rPr lang="pl-PL" sz="1600" dirty="0"/>
              <a:t>?</a:t>
            </a:r>
            <a:endParaRPr lang="sl-SI" sz="1600" dirty="0"/>
          </a:p>
        </p:txBody>
      </p:sp>
      <p:sp>
        <p:nvSpPr>
          <p:cNvPr id="9" name="Rechteck 8">
            <a:extLst>
              <a:ext uri="{FF2B5EF4-FFF2-40B4-BE49-F238E27FC236}">
                <a16:creationId xmlns:a16="http://schemas.microsoft.com/office/drawing/2014/main" id="{8A6A30BF-5A48-4C1C-A74A-9B72A14A46EA}"/>
              </a:ext>
            </a:extLst>
          </p:cNvPr>
          <p:cNvSpPr/>
          <p:nvPr/>
        </p:nvSpPr>
        <p:spPr>
          <a:xfrm>
            <a:off x="2901624" y="4711827"/>
            <a:ext cx="8542337" cy="584775"/>
          </a:xfrm>
          <a:prstGeom prst="rect">
            <a:avLst/>
          </a:prstGeom>
          <a:solidFill>
            <a:schemeClr val="bg1"/>
          </a:solidFill>
        </p:spPr>
        <p:txBody>
          <a:bodyPr wrap="square">
            <a:spAutoFit/>
          </a:bodyPr>
          <a:lstStyle/>
          <a:p>
            <a:r>
              <a:rPr lang="de-DE" sz="1600" dirty="0" err="1"/>
              <a:t>Lahko</a:t>
            </a:r>
            <a:r>
              <a:rPr lang="de-DE" sz="1600" dirty="0"/>
              <a:t> </a:t>
            </a:r>
            <a:r>
              <a:rPr lang="sl-SI" sz="1600" b="1" dirty="0">
                <a:solidFill>
                  <a:srgbClr val="3F91A7"/>
                </a:solidFill>
              </a:rPr>
              <a:t>s pismom podpore</a:t>
            </a:r>
            <a:r>
              <a:rPr lang="sl-SI" sz="1600" dirty="0"/>
              <a:t> (npr. župana) </a:t>
            </a:r>
            <a:r>
              <a:rPr lang="de-DE" sz="1600" dirty="0" err="1"/>
              <a:t>pokažete</a:t>
            </a:r>
            <a:r>
              <a:rPr lang="de-DE" sz="1600" dirty="0"/>
              <a:t>, da </a:t>
            </a:r>
            <a:r>
              <a:rPr lang="sl-SI" sz="1600" dirty="0"/>
              <a:t>na lokalni ravni </a:t>
            </a:r>
            <a:r>
              <a:rPr lang="de-DE" sz="1600" dirty="0" err="1"/>
              <a:t>obstaja</a:t>
            </a:r>
            <a:r>
              <a:rPr lang="de-DE" sz="1600" dirty="0"/>
              <a:t> </a:t>
            </a:r>
            <a:r>
              <a:rPr lang="de-DE" sz="1600" dirty="0" err="1"/>
              <a:t>politična</a:t>
            </a:r>
            <a:r>
              <a:rPr lang="de-DE" sz="1600" dirty="0"/>
              <a:t> </a:t>
            </a:r>
            <a:r>
              <a:rPr lang="de-DE" sz="1600" dirty="0" err="1"/>
              <a:t>podpora</a:t>
            </a:r>
            <a:r>
              <a:rPr lang="de-DE" sz="1600" dirty="0"/>
              <a:t> </a:t>
            </a:r>
            <a:r>
              <a:rPr lang="de-DE" sz="1600" dirty="0" err="1"/>
              <a:t>za</a:t>
            </a:r>
            <a:r>
              <a:rPr lang="de-DE" sz="1600" dirty="0"/>
              <a:t> </a:t>
            </a:r>
            <a:r>
              <a:rPr lang="de-DE" sz="1600" dirty="0" err="1"/>
              <a:t>načrtovan</a:t>
            </a:r>
            <a:r>
              <a:rPr lang="sl-SI" sz="1600" dirty="0"/>
              <a:t> projekt</a:t>
            </a:r>
            <a:r>
              <a:rPr lang="de-DE" sz="1600" dirty="0"/>
              <a:t>? </a:t>
            </a:r>
            <a:endParaRPr lang="de-DE" sz="1600" b="1" dirty="0"/>
          </a:p>
        </p:txBody>
      </p:sp>
      <p:sp>
        <p:nvSpPr>
          <p:cNvPr id="10" name="Rechteck 9">
            <a:extLst>
              <a:ext uri="{FF2B5EF4-FFF2-40B4-BE49-F238E27FC236}">
                <a16:creationId xmlns:a16="http://schemas.microsoft.com/office/drawing/2014/main" id="{CFCC4140-46FC-47AD-8B5D-28E76A7C7478}"/>
              </a:ext>
            </a:extLst>
          </p:cNvPr>
          <p:cNvSpPr/>
          <p:nvPr/>
        </p:nvSpPr>
        <p:spPr>
          <a:xfrm>
            <a:off x="2918292" y="5555624"/>
            <a:ext cx="8542337" cy="338554"/>
          </a:xfrm>
          <a:prstGeom prst="rect">
            <a:avLst/>
          </a:prstGeom>
          <a:solidFill>
            <a:schemeClr val="bg1"/>
          </a:solidFill>
        </p:spPr>
        <p:txBody>
          <a:bodyPr wrap="square">
            <a:spAutoFit/>
          </a:bodyPr>
          <a:lstStyle/>
          <a:p>
            <a:r>
              <a:rPr lang="it-IT" sz="1600" dirty="0" err="1"/>
              <a:t>Sprejmete</a:t>
            </a:r>
            <a:r>
              <a:rPr lang="it-IT" sz="1600" dirty="0"/>
              <a:t> </a:t>
            </a:r>
            <a:r>
              <a:rPr lang="it-IT" sz="1600" b="1" dirty="0" err="1">
                <a:solidFill>
                  <a:srgbClr val="3F91A7"/>
                </a:solidFill>
              </a:rPr>
              <a:t>dvoletni</a:t>
            </a:r>
            <a:r>
              <a:rPr lang="it-IT" sz="1600" b="1" dirty="0">
                <a:solidFill>
                  <a:srgbClr val="3F91A7"/>
                </a:solidFill>
              </a:rPr>
              <a:t> monitoring </a:t>
            </a:r>
            <a:r>
              <a:rPr lang="it-IT" sz="1600" dirty="0"/>
              <a:t>s strani EUCF?</a:t>
            </a:r>
            <a:endParaRPr lang="de-DE" sz="1600" b="1" dirty="0"/>
          </a:p>
        </p:txBody>
      </p:sp>
      <p:pic>
        <p:nvPicPr>
          <p:cNvPr id="6" name="Grafik 5" descr="Häkchen">
            <a:extLst>
              <a:ext uri="{FF2B5EF4-FFF2-40B4-BE49-F238E27FC236}">
                <a16:creationId xmlns:a16="http://schemas.microsoft.com/office/drawing/2014/main" id="{33D67EF6-99E5-44FD-B585-127600EEF7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98730" y="1977828"/>
            <a:ext cx="540000" cy="540000"/>
          </a:xfrm>
          <a:prstGeom prst="rect">
            <a:avLst/>
          </a:prstGeom>
        </p:spPr>
      </p:pic>
      <p:pic>
        <p:nvPicPr>
          <p:cNvPr id="22" name="Grafik 21" descr="Häkchen">
            <a:extLst>
              <a:ext uri="{FF2B5EF4-FFF2-40B4-BE49-F238E27FC236}">
                <a16:creationId xmlns:a16="http://schemas.microsoft.com/office/drawing/2014/main" id="{14F0D5E2-501D-403F-AC1B-D6E48C5D3EC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98730" y="2831774"/>
            <a:ext cx="540000" cy="540000"/>
          </a:xfrm>
          <a:prstGeom prst="rect">
            <a:avLst/>
          </a:prstGeom>
        </p:spPr>
      </p:pic>
      <p:pic>
        <p:nvPicPr>
          <p:cNvPr id="23" name="Grafik 22" descr="Häkchen">
            <a:extLst>
              <a:ext uri="{FF2B5EF4-FFF2-40B4-BE49-F238E27FC236}">
                <a16:creationId xmlns:a16="http://schemas.microsoft.com/office/drawing/2014/main" id="{963FC3A6-FA21-45FE-A7E6-26150EC540F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98730" y="3898536"/>
            <a:ext cx="540000" cy="540000"/>
          </a:xfrm>
          <a:prstGeom prst="rect">
            <a:avLst/>
          </a:prstGeom>
        </p:spPr>
      </p:pic>
      <p:pic>
        <p:nvPicPr>
          <p:cNvPr id="24" name="Grafik 23" descr="Häkchen">
            <a:extLst>
              <a:ext uri="{FF2B5EF4-FFF2-40B4-BE49-F238E27FC236}">
                <a16:creationId xmlns:a16="http://schemas.microsoft.com/office/drawing/2014/main" id="{96CC5EE8-E592-4719-8B46-99C12343FDB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98730" y="4784397"/>
            <a:ext cx="540000" cy="540000"/>
          </a:xfrm>
          <a:prstGeom prst="rect">
            <a:avLst/>
          </a:prstGeom>
        </p:spPr>
      </p:pic>
      <p:pic>
        <p:nvPicPr>
          <p:cNvPr id="25" name="Grafik 24" descr="Häkchen">
            <a:extLst>
              <a:ext uri="{FF2B5EF4-FFF2-40B4-BE49-F238E27FC236}">
                <a16:creationId xmlns:a16="http://schemas.microsoft.com/office/drawing/2014/main" id="{FCAA4557-E300-4EFF-B28D-FC8D4B28588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298730" y="5452496"/>
            <a:ext cx="540000" cy="540000"/>
          </a:xfrm>
          <a:prstGeom prst="rect">
            <a:avLst/>
          </a:prstGeom>
        </p:spPr>
      </p:pic>
      <p:pic>
        <p:nvPicPr>
          <p:cNvPr id="12" name="Graphic 11" descr="Arrow: Slight curve with solid fill">
            <a:extLst>
              <a:ext uri="{FF2B5EF4-FFF2-40B4-BE49-F238E27FC236}">
                <a16:creationId xmlns:a16="http://schemas.microsoft.com/office/drawing/2014/main" id="{501EDCD2-1151-B180-5E71-EFFAEC89E49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78430" y="6206251"/>
            <a:ext cx="673200" cy="673200"/>
          </a:xfrm>
          <a:prstGeom prst="rect">
            <a:avLst/>
          </a:prstGeom>
        </p:spPr>
      </p:pic>
      <p:sp>
        <p:nvSpPr>
          <p:cNvPr id="13" name="Rechteck 9">
            <a:extLst>
              <a:ext uri="{FF2B5EF4-FFF2-40B4-BE49-F238E27FC236}">
                <a16:creationId xmlns:a16="http://schemas.microsoft.com/office/drawing/2014/main" id="{E2024471-A31E-3AC1-8141-1E53C5E726BD}"/>
              </a:ext>
            </a:extLst>
          </p:cNvPr>
          <p:cNvSpPr/>
          <p:nvPr/>
        </p:nvSpPr>
        <p:spPr>
          <a:xfrm>
            <a:off x="2913062" y="6362279"/>
            <a:ext cx="8542337" cy="338554"/>
          </a:xfrm>
          <a:prstGeom prst="rect">
            <a:avLst/>
          </a:prstGeom>
          <a:solidFill>
            <a:schemeClr val="bg1"/>
          </a:solidFill>
        </p:spPr>
        <p:txBody>
          <a:bodyPr wrap="square">
            <a:spAutoFit/>
          </a:bodyPr>
          <a:lstStyle/>
          <a:p>
            <a:r>
              <a:rPr lang="sl-SI" sz="1600" i="1" dirty="0"/>
              <a:t>Preverite na </a:t>
            </a:r>
            <a:r>
              <a:rPr lang="en-GB" sz="1600" i="1" dirty="0">
                <a:hlinkClick r:id="rId6"/>
              </a:rPr>
              <a:t>www.eucityfacility.eu</a:t>
            </a:r>
            <a:r>
              <a:rPr lang="en-GB" sz="1600" i="1" dirty="0"/>
              <a:t> </a:t>
            </a:r>
            <a:endParaRPr lang="de-DE" sz="1600" b="1" i="1" dirty="0"/>
          </a:p>
        </p:txBody>
      </p:sp>
    </p:spTree>
    <p:extLst>
      <p:ext uri="{BB962C8B-B14F-4D97-AF65-F5344CB8AC3E}">
        <p14:creationId xmlns:p14="http://schemas.microsoft.com/office/powerpoint/2010/main" val="1207823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F31A50FB-9A8C-534E-A02A-11E913327138}"/>
              </a:ext>
            </a:extLst>
          </p:cNvPr>
          <p:cNvSpPr txBox="1">
            <a:spLocks/>
          </p:cNvSpPr>
          <p:nvPr/>
        </p:nvSpPr>
        <p:spPr>
          <a:xfrm>
            <a:off x="1195365" y="463272"/>
            <a:ext cx="10486390" cy="753118"/>
          </a:xfrm>
          <a:prstGeom prst="rect">
            <a:avLst/>
          </a:prstGeom>
        </p:spPr>
        <p:txBody>
          <a:bodyPr lIns="36000" tIns="36000" rIns="36000" bIns="36000" anchor="b" anchorCtr="0">
            <a:normAutofit/>
          </a:bodyPr>
          <a:lstStyle>
            <a:lvl1pPr indent="0" algn="ctr">
              <a:spcBef>
                <a:spcPct val="20000"/>
              </a:spcBef>
              <a:buFont typeface="Arial"/>
              <a:buNone/>
              <a:defRPr sz="3500">
                <a:solidFill>
                  <a:srgbClr val="006BAB"/>
                </a:solidFill>
                <a:latin typeface="Source Sans Pro Black" panose="020B0803030403020204" pitchFamily="34" charset="0"/>
                <a:ea typeface="Source Sans Pro Black" panose="020B0803030403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sl-SI" sz="3500" b="0" i="0" u="none" strike="noStrike" kern="1200" cap="none" spc="0" normalizeH="0" baseline="0" noProof="0" dirty="0">
                <a:ln>
                  <a:noFill/>
                </a:ln>
                <a:solidFill>
                  <a:srgbClr val="006BAB"/>
                </a:solidFill>
                <a:effectLst/>
                <a:uLnTx/>
                <a:uFillTx/>
                <a:latin typeface="Source Sans Pro Black" panose="020B0803030403020204" pitchFamily="34" charset="0"/>
                <a:ea typeface="Source Sans Pro Black" panose="020B0803030403020204" pitchFamily="34" charset="0"/>
                <a:cs typeface="+mn-cs"/>
              </a:rPr>
              <a:t>Prijava kot skupina</a:t>
            </a:r>
            <a:endParaRPr kumimoji="0" lang="en-GB" sz="3500" b="0" i="0" u="none" strike="noStrike" kern="1200" cap="none" spc="0" normalizeH="0" baseline="0" noProof="0" dirty="0">
              <a:ln>
                <a:noFill/>
              </a:ln>
              <a:solidFill>
                <a:srgbClr val="006BAB"/>
              </a:solidFill>
              <a:effectLst/>
              <a:uLnTx/>
              <a:uFillTx/>
              <a:latin typeface="Source Sans Pro Black" panose="020B0803030403020204" pitchFamily="34" charset="0"/>
              <a:ea typeface="Source Sans Pro Black" panose="020B0803030403020204" pitchFamily="34" charset="0"/>
              <a:cs typeface="+mn-cs"/>
            </a:endParaRPr>
          </a:p>
        </p:txBody>
      </p:sp>
      <p:sp>
        <p:nvSpPr>
          <p:cNvPr id="4" name="Abgerundetes Rechteck 7">
            <a:extLst>
              <a:ext uri="{FF2B5EF4-FFF2-40B4-BE49-F238E27FC236}">
                <a16:creationId xmlns:a16="http://schemas.microsoft.com/office/drawing/2014/main" id="{10601AAE-0D68-4BB0-A237-97C2909AF2F6}"/>
              </a:ext>
            </a:extLst>
          </p:cNvPr>
          <p:cNvSpPr/>
          <p:nvPr/>
        </p:nvSpPr>
        <p:spPr>
          <a:xfrm>
            <a:off x="1539420" y="2142894"/>
            <a:ext cx="8780377" cy="1352488"/>
          </a:xfrm>
          <a:prstGeom prst="round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5" name="Textfeld 4">
            <a:extLst>
              <a:ext uri="{FF2B5EF4-FFF2-40B4-BE49-F238E27FC236}">
                <a16:creationId xmlns:a16="http://schemas.microsoft.com/office/drawing/2014/main" id="{F1708569-AA03-4E78-A0FF-DC65D81C6107}"/>
              </a:ext>
            </a:extLst>
          </p:cNvPr>
          <p:cNvSpPr txBox="1"/>
          <p:nvPr/>
        </p:nvSpPr>
        <p:spPr>
          <a:xfrm>
            <a:off x="1596927" y="2206302"/>
            <a:ext cx="2158055" cy="685701"/>
          </a:xfrm>
          <a:prstGeom prst="rect">
            <a:avLst/>
          </a:prstGeom>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sl-SI" sz="1800" b="1" i="0" u="none" strike="noStrike" kern="1200" cap="none" spc="0" normalizeH="0" baseline="0" noProof="0" dirty="0">
                <a:ln>
                  <a:noFill/>
                </a:ln>
                <a:solidFill>
                  <a:srgbClr val="3F91A7"/>
                </a:solidFill>
                <a:effectLst/>
                <a:uLnTx/>
                <a:uFillTx/>
                <a:latin typeface="Source Sans Pro Black" panose="020B0803030403020204" pitchFamily="34" charset="0"/>
                <a:ea typeface="Source Sans Pro Black" panose="020B0803030403020204" pitchFamily="34" charset="0"/>
                <a:cs typeface="Source Sans Pro Black"/>
              </a:rPr>
              <a:t>Kdo se kvalificira kot skupina?</a:t>
            </a:r>
            <a:endParaRPr kumimoji="0" lang="en-GB" sz="1800" b="1" i="0" u="none" strike="noStrike" kern="1200" cap="none" spc="0" normalizeH="0" baseline="0" noProof="0" dirty="0">
              <a:ln>
                <a:noFill/>
              </a:ln>
              <a:solidFill>
                <a:srgbClr val="3F91A7"/>
              </a:solidFill>
              <a:effectLst/>
              <a:uLnTx/>
              <a:uFillTx/>
              <a:latin typeface="Source Sans Pro Black" panose="020B0803030403020204" pitchFamily="34" charset="0"/>
              <a:ea typeface="Source Sans Pro Black" panose="020B0803030403020204" pitchFamily="34" charset="0"/>
              <a:cs typeface="Source Sans Pro Black"/>
            </a:endParaRPr>
          </a:p>
        </p:txBody>
      </p:sp>
      <p:sp>
        <p:nvSpPr>
          <p:cNvPr id="6" name="Titre 1">
            <a:extLst>
              <a:ext uri="{FF2B5EF4-FFF2-40B4-BE49-F238E27FC236}">
                <a16:creationId xmlns:a16="http://schemas.microsoft.com/office/drawing/2014/main" id="{DFDD393F-23B9-4F80-9588-FA37B6798CD2}"/>
              </a:ext>
            </a:extLst>
          </p:cNvPr>
          <p:cNvSpPr txBox="1">
            <a:spLocks/>
          </p:cNvSpPr>
          <p:nvPr/>
        </p:nvSpPr>
        <p:spPr>
          <a:xfrm>
            <a:off x="3952004" y="2206302"/>
            <a:ext cx="6367793" cy="1289080"/>
          </a:xfrm>
          <a:prstGeom prst="rect">
            <a:avLst/>
          </a:prstGeom>
        </p:spPr>
        <p:txBody>
          <a:bodyPr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sl-SI" sz="1600" b="0" i="0" u="none" strike="noStrike" kern="1200" cap="none" spc="0" normalizeH="0" baseline="0" noProof="0" dirty="0">
                <a:ln>
                  <a:noFill/>
                </a:ln>
                <a:solidFill>
                  <a:srgbClr val="575757"/>
                </a:solidFill>
                <a:effectLst/>
                <a:uLnTx/>
                <a:uFillTx/>
                <a:latin typeface="Source Sans Pro Light" panose="020B0403030403020204" pitchFamily="34" charset="0"/>
                <a:ea typeface="Source Sans Pro Light" panose="020B0403030403020204" pitchFamily="34" charset="0"/>
                <a:cs typeface="+mj-cs"/>
              </a:rPr>
              <a:t>Kot skupina se kvalificirajo </a:t>
            </a:r>
            <a:r>
              <a:rPr lang="sl-SI" sz="1600" b="1" dirty="0">
                <a:solidFill>
                  <a:srgbClr val="3F91A7"/>
                </a:solidFill>
                <a:latin typeface="Source Sans Pro Black" panose="020B0803030403020204" pitchFamily="34" charset="0"/>
                <a:ea typeface="Source Sans Pro Black" panose="020B0803030403020204" pitchFamily="34" charset="0"/>
              </a:rPr>
              <a:t>formalne in neformalne skupine </a:t>
            </a:r>
            <a:r>
              <a:rPr lang="sl-SI" sz="1600" dirty="0">
                <a:solidFill>
                  <a:srgbClr val="575757"/>
                </a:solidFill>
                <a:latin typeface="Source Sans Pro Light" panose="020B0403030403020204" pitchFamily="34" charset="0"/>
                <a:ea typeface="Source Sans Pro Light" panose="020B0403030403020204" pitchFamily="34" charset="0"/>
              </a:rPr>
              <a:t>občin</a:t>
            </a:r>
            <a:r>
              <a:rPr lang="sl-SI" sz="1600" b="1" dirty="0">
                <a:solidFill>
                  <a:srgbClr val="3F91A7"/>
                </a:solidFill>
                <a:latin typeface="Source Sans Pro Black" panose="020B0803030403020204" pitchFamily="34" charset="0"/>
                <a:ea typeface="Source Sans Pro Black" panose="020B0803030403020204" pitchFamily="34" charset="0"/>
              </a:rPr>
              <a:t> </a:t>
            </a:r>
            <a:r>
              <a:rPr kumimoji="0" lang="de-DE" sz="1600" b="0" i="0" u="none" strike="noStrike" kern="1200" cap="none" spc="0" normalizeH="0" baseline="0" noProof="0" dirty="0" err="1">
                <a:ln>
                  <a:noFill/>
                </a:ln>
                <a:solidFill>
                  <a:srgbClr val="575757"/>
                </a:solidFill>
                <a:effectLst/>
                <a:uLnTx/>
                <a:uFillTx/>
                <a:latin typeface="Source Sans Pro Light" panose="020B0403030403020204" pitchFamily="34" charset="0"/>
                <a:ea typeface="Source Sans Pro Light" panose="020B0403030403020204" pitchFamily="34" charset="0"/>
                <a:cs typeface="+mj-cs"/>
              </a:rPr>
              <a:t>oz</a:t>
            </a:r>
            <a:r>
              <a:rPr kumimoji="0" lang="de-DE" sz="1600" b="0" i="0" u="none" strike="noStrike" kern="1200" cap="none" spc="0" normalizeH="0" baseline="0" noProof="0" dirty="0">
                <a:ln>
                  <a:noFill/>
                </a:ln>
                <a:solidFill>
                  <a:srgbClr val="575757"/>
                </a:solidFill>
                <a:effectLst/>
                <a:uLnTx/>
                <a:uFillTx/>
                <a:latin typeface="Source Sans Pro Light" panose="020B0403030403020204" pitchFamily="34" charset="0"/>
                <a:ea typeface="Source Sans Pro Light" panose="020B0403030403020204" pitchFamily="34" charset="0"/>
                <a:cs typeface="+mj-cs"/>
              </a:rPr>
              <a:t>.</a:t>
            </a:r>
            <a:r>
              <a:rPr kumimoji="0" lang="sl-SI" sz="1600" b="0" i="0" u="none" strike="noStrike" kern="1200" cap="none" spc="0" normalizeH="0" baseline="0" noProof="0" dirty="0">
                <a:ln>
                  <a:noFill/>
                </a:ln>
                <a:solidFill>
                  <a:srgbClr val="575757"/>
                </a:solidFill>
                <a:effectLst/>
                <a:uLnTx/>
                <a:uFillTx/>
                <a:latin typeface="Source Sans Pro Light" panose="020B0403030403020204" pitchFamily="34" charset="0"/>
                <a:ea typeface="Source Sans Pro Light" panose="020B0403030403020204" pitchFamily="34" charset="0"/>
                <a:cs typeface="+mj-cs"/>
              </a:rPr>
              <a:t> </a:t>
            </a:r>
            <a:r>
              <a:rPr lang="sl-SI" sz="1600" b="1" dirty="0">
                <a:solidFill>
                  <a:srgbClr val="3F91A7"/>
                </a:solidFill>
                <a:latin typeface="Source Sans Pro Black" panose="020B0803030403020204" pitchFamily="34" charset="0"/>
                <a:ea typeface="Source Sans Pro Black" panose="020B0803030403020204" pitchFamily="34" charset="0"/>
              </a:rPr>
              <a:t>lokalnih javnih organov</a:t>
            </a:r>
            <a:r>
              <a:rPr kumimoji="0" lang="sl-SI" sz="1600" b="0" i="0" u="none" strike="noStrike" kern="1200" cap="none" spc="0" normalizeH="0" baseline="0" noProof="0" dirty="0">
                <a:ln>
                  <a:noFill/>
                </a:ln>
                <a:solidFill>
                  <a:srgbClr val="575757"/>
                </a:solidFill>
                <a:effectLst/>
                <a:uLnTx/>
                <a:uFillTx/>
                <a:latin typeface="Source Sans Pro Light" panose="020B0403030403020204" pitchFamily="34" charset="0"/>
                <a:ea typeface="Source Sans Pro Light" panose="020B0403030403020204" pitchFamily="34" charset="0"/>
                <a:cs typeface="+mj-cs"/>
              </a:rPr>
              <a:t>, ki oddajo prijavo preko ene </a:t>
            </a:r>
            <a:r>
              <a:rPr lang="sl-SI" sz="1600" b="1" dirty="0">
                <a:solidFill>
                  <a:srgbClr val="3F91A7"/>
                </a:solidFill>
                <a:latin typeface="Source Sans Pro Black" panose="020B0803030403020204" pitchFamily="34" charset="0"/>
                <a:ea typeface="Source Sans Pro Black" panose="020B0803030403020204" pitchFamily="34" charset="0"/>
              </a:rPr>
              <a:t>vodilne občine oz. javnega organa</a:t>
            </a:r>
            <a:r>
              <a:rPr kumimoji="0" lang="sl-SI" sz="1600" b="0" i="0" u="none" strike="noStrike" kern="1200" cap="none" spc="0" normalizeH="0" baseline="0" noProof="0" dirty="0">
                <a:ln>
                  <a:noFill/>
                </a:ln>
                <a:solidFill>
                  <a:srgbClr val="575757"/>
                </a:solidFill>
                <a:effectLst/>
                <a:uLnTx/>
                <a:uFillTx/>
                <a:latin typeface="Source Sans Pro Light" panose="020B0403030403020204" pitchFamily="34" charset="0"/>
                <a:ea typeface="Source Sans Pro Light" panose="020B0403030403020204" pitchFamily="34" charset="0"/>
                <a:cs typeface="+mj-cs"/>
              </a:rPr>
              <a:t>. Vsaj vodilna občina oz. javni organ mora razpolagati z akcijskim načrtom za trajnostnon energijo </a:t>
            </a:r>
            <a:r>
              <a:rPr kumimoji="0" lang="de-DE" sz="1600" b="0" i="0" u="none" strike="noStrike" kern="1200" cap="none" spc="0" normalizeH="0" baseline="0" noProof="0" dirty="0">
                <a:ln>
                  <a:noFill/>
                </a:ln>
                <a:solidFill>
                  <a:srgbClr val="575757"/>
                </a:solidFill>
                <a:effectLst/>
                <a:uLnTx/>
                <a:uFillTx/>
                <a:latin typeface="Source Sans Pro Light" panose="020B0403030403020204" pitchFamily="34" charset="0"/>
                <a:ea typeface="Source Sans Pro Light" panose="020B0403030403020204" pitchFamily="34" charset="0"/>
                <a:cs typeface="+mj-cs"/>
              </a:rPr>
              <a:t> in </a:t>
            </a:r>
            <a:r>
              <a:rPr kumimoji="0" lang="de-DE" sz="1600" b="0" i="0" u="none" strike="noStrike" kern="1200" cap="none" spc="0" normalizeH="0" baseline="0" noProof="0" dirty="0" err="1">
                <a:ln>
                  <a:noFill/>
                </a:ln>
                <a:solidFill>
                  <a:srgbClr val="575757"/>
                </a:solidFill>
                <a:effectLst/>
                <a:uLnTx/>
                <a:uFillTx/>
                <a:latin typeface="Source Sans Pro Light" panose="020B0403030403020204" pitchFamily="34" charset="0"/>
                <a:ea typeface="Source Sans Pro Light" panose="020B0403030403020204" pitchFamily="34" charset="0"/>
                <a:cs typeface="+mj-cs"/>
              </a:rPr>
              <a:t>podnebne</a:t>
            </a:r>
            <a:r>
              <a:rPr kumimoji="0" lang="de-DE" sz="1600" b="0" i="0" u="none" strike="noStrike" kern="1200" cap="none" spc="0" normalizeH="0" baseline="0" noProof="0" dirty="0">
                <a:ln>
                  <a:noFill/>
                </a:ln>
                <a:solidFill>
                  <a:srgbClr val="575757"/>
                </a:solidFill>
                <a:effectLst/>
                <a:uLnTx/>
                <a:uFillTx/>
                <a:latin typeface="Source Sans Pro Light" panose="020B0403030403020204" pitchFamily="34" charset="0"/>
                <a:ea typeface="Source Sans Pro Light" panose="020B0403030403020204" pitchFamily="34" charset="0"/>
                <a:cs typeface="+mj-cs"/>
              </a:rPr>
              <a:t> </a:t>
            </a:r>
            <a:r>
              <a:rPr kumimoji="0" lang="de-DE" sz="1600" b="0" i="0" u="none" strike="noStrike" kern="1200" cap="none" spc="0" normalizeH="0" baseline="0" noProof="0" dirty="0" err="1">
                <a:ln>
                  <a:noFill/>
                </a:ln>
                <a:solidFill>
                  <a:srgbClr val="575757"/>
                </a:solidFill>
                <a:effectLst/>
                <a:uLnTx/>
                <a:uFillTx/>
                <a:latin typeface="Source Sans Pro Light" panose="020B0403030403020204" pitchFamily="34" charset="0"/>
                <a:ea typeface="Source Sans Pro Light" panose="020B0403030403020204" pitchFamily="34" charset="0"/>
                <a:cs typeface="+mj-cs"/>
              </a:rPr>
              <a:t>spremembe</a:t>
            </a:r>
            <a:r>
              <a:rPr kumimoji="0" lang="de-DE" sz="1600" b="0" i="0" u="none" strike="noStrike" kern="1200" cap="none" spc="0" normalizeH="0" baseline="0" noProof="0" dirty="0">
                <a:ln>
                  <a:noFill/>
                </a:ln>
                <a:solidFill>
                  <a:srgbClr val="575757"/>
                </a:solidFill>
                <a:effectLst/>
                <a:uLnTx/>
                <a:uFillTx/>
                <a:latin typeface="Source Sans Pro Light" panose="020B0403030403020204" pitchFamily="34" charset="0"/>
                <a:ea typeface="Source Sans Pro Light" panose="020B0403030403020204" pitchFamily="34" charset="0"/>
                <a:cs typeface="+mj-cs"/>
              </a:rPr>
              <a:t> </a:t>
            </a:r>
            <a:r>
              <a:rPr kumimoji="0" lang="sl-SI" sz="1600" b="0" i="0" u="none" strike="noStrike" kern="1200" cap="none" spc="0" normalizeH="0" baseline="0" noProof="0" dirty="0">
                <a:ln>
                  <a:noFill/>
                </a:ln>
                <a:solidFill>
                  <a:srgbClr val="575757"/>
                </a:solidFill>
                <a:effectLst/>
                <a:uLnTx/>
                <a:uFillTx/>
                <a:latin typeface="Source Sans Pro Light" panose="020B0403030403020204" pitchFamily="34" charset="0"/>
                <a:ea typeface="Source Sans Pro Light" panose="020B0403030403020204" pitchFamily="34" charset="0"/>
                <a:cs typeface="+mj-cs"/>
              </a:rPr>
              <a:t>ali </a:t>
            </a:r>
            <a:r>
              <a:rPr kumimoji="0" lang="de-DE" sz="1600" b="0" i="0" u="none" strike="noStrike" kern="1200" cap="none" spc="0" normalizeH="0" baseline="0" noProof="0" dirty="0" err="1">
                <a:ln>
                  <a:noFill/>
                </a:ln>
                <a:solidFill>
                  <a:srgbClr val="575757"/>
                </a:solidFill>
                <a:effectLst/>
                <a:uLnTx/>
                <a:uFillTx/>
                <a:latin typeface="Source Sans Pro Light" panose="020B0403030403020204" pitchFamily="34" charset="0"/>
                <a:ea typeface="Source Sans Pro Light" panose="020B0403030403020204" pitchFamily="34" charset="0"/>
                <a:cs typeface="+mj-cs"/>
              </a:rPr>
              <a:t>ekvivalentno</a:t>
            </a:r>
            <a:r>
              <a:rPr kumimoji="0" lang="sl-SI" sz="1600" b="0" i="0" u="none" strike="noStrike" kern="1200" cap="none" spc="0" normalizeH="0" baseline="0" noProof="0" dirty="0">
                <a:ln>
                  <a:noFill/>
                </a:ln>
                <a:solidFill>
                  <a:srgbClr val="575757"/>
                </a:solidFill>
                <a:effectLst/>
                <a:uLnTx/>
                <a:uFillTx/>
                <a:latin typeface="Source Sans Pro Light" panose="020B0403030403020204" pitchFamily="34" charset="0"/>
                <a:ea typeface="Source Sans Pro Light" panose="020B0403030403020204" pitchFamily="34" charset="0"/>
                <a:cs typeface="+mj-cs"/>
              </a:rPr>
              <a:t> strategijo.</a:t>
            </a:r>
            <a:endParaRPr lang="sl-SI" sz="1600" dirty="0">
              <a:solidFill>
                <a:srgbClr val="575757"/>
              </a:solidFill>
              <a:latin typeface="Source Sans Pro Light" panose="020B0403030403020204" pitchFamily="34" charset="0"/>
              <a:ea typeface="Source Sans Pro Light" panose="020B0403030403020204" pitchFamily="34" charset="0"/>
            </a:endParaRPr>
          </a:p>
        </p:txBody>
      </p:sp>
      <p:sp>
        <p:nvSpPr>
          <p:cNvPr id="7" name="Abgerundetes Rechteck 10">
            <a:extLst>
              <a:ext uri="{FF2B5EF4-FFF2-40B4-BE49-F238E27FC236}">
                <a16:creationId xmlns:a16="http://schemas.microsoft.com/office/drawing/2014/main" id="{52A37221-B3B2-4D52-BF03-46A7E5515EE3}"/>
              </a:ext>
            </a:extLst>
          </p:cNvPr>
          <p:cNvSpPr/>
          <p:nvPr/>
        </p:nvSpPr>
        <p:spPr>
          <a:xfrm>
            <a:off x="2141266" y="3904376"/>
            <a:ext cx="7329877" cy="1876993"/>
          </a:xfrm>
          <a:prstGeom prst="round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ource Sans Pro Light" panose="020B0403030403020204" pitchFamily="34" charset="0"/>
              <a:ea typeface="Source Sans Pro Light" panose="020B0403030403020204" pitchFamily="34" charset="0"/>
              <a:cs typeface="+mn-cs"/>
            </a:endParaRPr>
          </a:p>
        </p:txBody>
      </p:sp>
      <p:sp>
        <p:nvSpPr>
          <p:cNvPr id="8" name="Titre 1">
            <a:extLst>
              <a:ext uri="{FF2B5EF4-FFF2-40B4-BE49-F238E27FC236}">
                <a16:creationId xmlns:a16="http://schemas.microsoft.com/office/drawing/2014/main" id="{A76305C2-3E7E-48AE-8FD5-F6BFA5B5D6A9}"/>
              </a:ext>
            </a:extLst>
          </p:cNvPr>
          <p:cNvSpPr txBox="1">
            <a:spLocks/>
          </p:cNvSpPr>
          <p:nvPr/>
        </p:nvSpPr>
        <p:spPr>
          <a:xfrm>
            <a:off x="2540654" y="4136218"/>
            <a:ext cx="6819999" cy="2156121"/>
          </a:xfrm>
          <a:prstGeom prst="rect">
            <a:avLst/>
          </a:prstGeom>
        </p:spPr>
        <p:txBody>
          <a:bodyPr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lvl="0" indent="-285750" algn="l">
              <a:spcBef>
                <a:spcPts val="600"/>
              </a:spcBef>
              <a:spcAft>
                <a:spcPts val="600"/>
              </a:spcAft>
              <a:buFont typeface="Wingdings" panose="05000000000000000000" pitchFamily="2" charset="2"/>
              <a:buChar char="ü"/>
              <a:defRPr/>
            </a:pPr>
            <a:r>
              <a:rPr lang="sl-SI" sz="1600" dirty="0">
                <a:solidFill>
                  <a:srgbClr val="575757"/>
                </a:solidFill>
                <a:latin typeface="Source Sans Pro Light" panose="020B0403030403020204" pitchFamily="34" charset="0"/>
                <a:ea typeface="Source Sans Pro Light" panose="020B0403030403020204" pitchFamily="34" charset="0"/>
              </a:rPr>
              <a:t>Razmerja med občinami v skupini in njihovimi področji odgovornosti morajo biti opisana v predlogi za prijavo</a:t>
            </a:r>
          </a:p>
          <a:p>
            <a:pPr marL="285750" lvl="0" indent="-285750" algn="l">
              <a:spcBef>
                <a:spcPts val="600"/>
              </a:spcBef>
              <a:spcAft>
                <a:spcPts val="600"/>
              </a:spcAft>
              <a:buFont typeface="Wingdings" panose="05000000000000000000" pitchFamily="2" charset="2"/>
              <a:buChar char="ü"/>
              <a:defRPr/>
            </a:pPr>
            <a:r>
              <a:rPr lang="sl-SI" sz="1600" dirty="0">
                <a:solidFill>
                  <a:srgbClr val="575757"/>
                </a:solidFill>
                <a:latin typeface="Source Sans Pro Light" panose="020B0403030403020204" pitchFamily="34" charset="0"/>
                <a:ea typeface="Source Sans Pro Light" panose="020B0403030403020204" pitchFamily="34" charset="0"/>
              </a:rPr>
              <a:t>V primeru uspešne prijave </a:t>
            </a:r>
            <a:r>
              <a:rPr lang="sl-SI" sz="1600" b="1" dirty="0">
                <a:solidFill>
                  <a:srgbClr val="3F91A7"/>
                </a:solidFill>
                <a:latin typeface="Source Sans Pro Black" panose="020B0803030403020204" pitchFamily="34" charset="0"/>
                <a:ea typeface="Source Sans Pro Black" panose="020B0803030403020204" pitchFamily="34" charset="0"/>
              </a:rPr>
              <a:t>se dotacija 60,000 EUR dodeli celotni skupini</a:t>
            </a:r>
            <a:endParaRPr lang="sl-SI" sz="1600" dirty="0">
              <a:solidFill>
                <a:srgbClr val="575757"/>
              </a:solidFill>
              <a:latin typeface="Source Sans Pro Light" panose="020B0403030403020204" pitchFamily="34" charset="0"/>
              <a:ea typeface="Source Sans Pro Light" panose="020B0403030403020204" pitchFamily="34" charset="0"/>
            </a:endParaRPr>
          </a:p>
          <a:p>
            <a:pPr marL="285750" lvl="0" indent="-285750" algn="l">
              <a:spcBef>
                <a:spcPts val="600"/>
              </a:spcBef>
              <a:spcAft>
                <a:spcPts val="600"/>
              </a:spcAft>
              <a:buFont typeface="Wingdings" panose="05000000000000000000" pitchFamily="2" charset="2"/>
              <a:buChar char="ü"/>
              <a:defRPr/>
            </a:pPr>
            <a:r>
              <a:rPr lang="sl-SI" sz="1600" dirty="0">
                <a:solidFill>
                  <a:srgbClr val="575757"/>
                </a:solidFill>
                <a:latin typeface="Source Sans Pro Light" panose="020B0403030403020204" pitchFamily="34" charset="0"/>
                <a:ea typeface="Source Sans Pro Light" panose="020B0403030403020204" pitchFamily="34" charset="0"/>
              </a:rPr>
              <a:t>Vodilna občina podpiše sporazum o dotaciji in prejme dotacijo </a:t>
            </a:r>
          </a:p>
        </p:txBody>
      </p:sp>
      <p:pic>
        <p:nvPicPr>
          <p:cNvPr id="9" name="Grafik 8">
            <a:extLst>
              <a:ext uri="{FF2B5EF4-FFF2-40B4-BE49-F238E27FC236}">
                <a16:creationId xmlns:a16="http://schemas.microsoft.com/office/drawing/2014/main" id="{33026EBC-5EDC-4DA3-B43C-8CA6F0C31C91}"/>
              </a:ext>
            </a:extLst>
          </p:cNvPr>
          <p:cNvPicPr>
            <a:picLocks noChangeAspect="1"/>
          </p:cNvPicPr>
          <p:nvPr/>
        </p:nvPicPr>
        <p:blipFill>
          <a:blip r:embed="rId2">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539420" y="3684780"/>
            <a:ext cx="1001234" cy="1001234"/>
          </a:xfrm>
          <a:prstGeom prst="rect">
            <a:avLst/>
          </a:prstGeom>
          <a:ln>
            <a:noFill/>
          </a:ln>
        </p:spPr>
      </p:pic>
    </p:spTree>
    <p:extLst>
      <p:ext uri="{BB962C8B-B14F-4D97-AF65-F5344CB8AC3E}">
        <p14:creationId xmlns:p14="http://schemas.microsoft.com/office/powerpoint/2010/main" val="3222106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F31A50FB-9A8C-534E-A02A-11E913327138}"/>
              </a:ext>
            </a:extLst>
          </p:cNvPr>
          <p:cNvSpPr txBox="1">
            <a:spLocks/>
          </p:cNvSpPr>
          <p:nvPr/>
        </p:nvSpPr>
        <p:spPr>
          <a:xfrm>
            <a:off x="1195365" y="463272"/>
            <a:ext cx="10486390" cy="753118"/>
          </a:xfrm>
          <a:prstGeom prst="rect">
            <a:avLst/>
          </a:prstGeom>
        </p:spPr>
        <p:txBody>
          <a:bodyPr lIns="36000" tIns="36000" rIns="36000" bIns="36000" anchor="b" anchorCtr="0">
            <a:normAutofit/>
          </a:bodyPr>
          <a:lstStyle>
            <a:lvl1pPr indent="0" algn="ctr">
              <a:spcBef>
                <a:spcPct val="20000"/>
              </a:spcBef>
              <a:buFont typeface="Arial"/>
              <a:buNone/>
              <a:defRPr sz="3500">
                <a:solidFill>
                  <a:srgbClr val="006BAB"/>
                </a:solidFill>
                <a:latin typeface="Source Sans Pro Black" panose="020B0803030403020204" pitchFamily="34" charset="0"/>
                <a:ea typeface="Source Sans Pro Black" panose="020B0803030403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sl-SI" sz="3500" b="0" i="0" u="none" strike="noStrike" kern="1200" cap="none" spc="0" normalizeH="0" baseline="0" noProof="0" dirty="0">
                <a:ln>
                  <a:noFill/>
                </a:ln>
                <a:solidFill>
                  <a:srgbClr val="006BAB"/>
                </a:solidFill>
                <a:effectLst/>
                <a:uLnTx/>
                <a:uFillTx/>
                <a:latin typeface="Source Sans Pro Black" panose="020B0803030403020204" pitchFamily="34" charset="0"/>
                <a:ea typeface="Source Sans Pro Black" panose="020B0803030403020204" pitchFamily="34" charset="0"/>
                <a:cs typeface="+mn-cs"/>
              </a:rPr>
              <a:t>Prijava kot medobčinski javni organ</a:t>
            </a:r>
            <a:endParaRPr kumimoji="0" lang="en-GB" sz="3500" b="0" i="0" u="none" strike="noStrike" kern="1200" cap="none" spc="0" normalizeH="0" baseline="0" noProof="0" dirty="0">
              <a:ln>
                <a:noFill/>
              </a:ln>
              <a:solidFill>
                <a:srgbClr val="006BAB"/>
              </a:solidFill>
              <a:effectLst/>
              <a:uLnTx/>
              <a:uFillTx/>
              <a:latin typeface="Source Sans Pro Black" panose="020B0803030403020204" pitchFamily="34" charset="0"/>
              <a:ea typeface="Source Sans Pro Black" panose="020B0803030403020204" pitchFamily="34" charset="0"/>
              <a:cs typeface="+mn-cs"/>
            </a:endParaRPr>
          </a:p>
        </p:txBody>
      </p:sp>
      <p:sp>
        <p:nvSpPr>
          <p:cNvPr id="4" name="Abgerundetes Rechteck 7">
            <a:extLst>
              <a:ext uri="{FF2B5EF4-FFF2-40B4-BE49-F238E27FC236}">
                <a16:creationId xmlns:a16="http://schemas.microsoft.com/office/drawing/2014/main" id="{3ECBAE9E-A448-4C05-AAE7-C38F4F9C22CC}"/>
              </a:ext>
            </a:extLst>
          </p:cNvPr>
          <p:cNvSpPr/>
          <p:nvPr/>
        </p:nvSpPr>
        <p:spPr>
          <a:xfrm>
            <a:off x="2057875" y="1884321"/>
            <a:ext cx="9623880" cy="1918797"/>
          </a:xfrm>
          <a:prstGeom prst="round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ource sans Pro"/>
              <a:ea typeface="+mn-ea"/>
              <a:cs typeface="+mn-cs"/>
            </a:endParaRPr>
          </a:p>
        </p:txBody>
      </p:sp>
      <p:sp>
        <p:nvSpPr>
          <p:cNvPr id="5" name="Textfeld 4">
            <a:extLst>
              <a:ext uri="{FF2B5EF4-FFF2-40B4-BE49-F238E27FC236}">
                <a16:creationId xmlns:a16="http://schemas.microsoft.com/office/drawing/2014/main" id="{2BDB9FF6-4585-4E9C-B4B3-D88EEA096D25}"/>
              </a:ext>
            </a:extLst>
          </p:cNvPr>
          <p:cNvSpPr txBox="1"/>
          <p:nvPr/>
        </p:nvSpPr>
        <p:spPr>
          <a:xfrm>
            <a:off x="2115381" y="1884321"/>
            <a:ext cx="2158055" cy="990399"/>
          </a:xfrm>
          <a:prstGeom prst="rect">
            <a:avLst/>
          </a:prstGeom>
        </p:spPr>
        <p:txBody>
          <a:bodyPr wrap="square" rtlCol="0">
            <a:spAutoFit/>
          </a:bodyPr>
          <a:lstStyle/>
          <a:p>
            <a:pPr marL="0" marR="0" lvl="0" indent="0" algn="l" defTabSz="457200" rtl="0" eaLnBrk="1" fontAlgn="auto" latinLnBrk="0" hangingPunct="1">
              <a:lnSpc>
                <a:spcPct val="110000"/>
              </a:lnSpc>
              <a:spcBef>
                <a:spcPts val="0"/>
              </a:spcBef>
              <a:spcAft>
                <a:spcPts val="0"/>
              </a:spcAft>
              <a:buClrTx/>
              <a:buSzTx/>
              <a:buFontTx/>
              <a:buNone/>
              <a:tabLst/>
              <a:defRPr/>
            </a:pPr>
            <a:r>
              <a:rPr kumimoji="0" lang="sl-SI" sz="1800" b="1" i="0" u="none" strike="noStrike" kern="1200" cap="none" spc="0" normalizeH="0" baseline="0" noProof="0" dirty="0">
                <a:ln>
                  <a:noFill/>
                </a:ln>
                <a:solidFill>
                  <a:srgbClr val="3F91A7"/>
                </a:solidFill>
                <a:effectLst/>
                <a:uLnTx/>
                <a:uFillTx/>
                <a:latin typeface="Source Sans Pro Black" panose="020B0803030403020204" pitchFamily="34" charset="0"/>
                <a:ea typeface="Source Sans Pro Black" panose="020B0803030403020204" pitchFamily="34" charset="0"/>
                <a:cs typeface="Source Sans Pro Black"/>
              </a:rPr>
              <a:t>Kdo se kvalificira kot </a:t>
            </a:r>
            <a:r>
              <a:rPr kumimoji="0" lang="de-DE" sz="1800" b="1" i="0" u="none" strike="noStrike" kern="1200" cap="none" spc="0" normalizeH="0" baseline="0" noProof="0" dirty="0" err="1">
                <a:ln>
                  <a:noFill/>
                </a:ln>
                <a:solidFill>
                  <a:srgbClr val="3F91A7"/>
                </a:solidFill>
                <a:effectLst/>
                <a:uLnTx/>
                <a:uFillTx/>
                <a:latin typeface="Source Sans Pro Black" panose="020B0803030403020204" pitchFamily="34" charset="0"/>
                <a:ea typeface="Source Sans Pro Black" panose="020B0803030403020204" pitchFamily="34" charset="0"/>
                <a:cs typeface="Source Sans Pro Black"/>
              </a:rPr>
              <a:t>medob</a:t>
            </a:r>
            <a:r>
              <a:rPr kumimoji="0" lang="sl-SI" sz="1800" b="1" i="0" u="none" strike="noStrike" kern="1200" cap="none" spc="0" normalizeH="0" baseline="0" noProof="0" dirty="0">
                <a:ln>
                  <a:noFill/>
                </a:ln>
                <a:solidFill>
                  <a:srgbClr val="3F91A7"/>
                </a:solidFill>
                <a:effectLst/>
                <a:uLnTx/>
                <a:uFillTx/>
                <a:latin typeface="Source Sans Pro Black" panose="020B0803030403020204" pitchFamily="34" charset="0"/>
                <a:ea typeface="Source Sans Pro Black" panose="020B0803030403020204" pitchFamily="34" charset="0"/>
                <a:cs typeface="Source Sans Pro Black"/>
              </a:rPr>
              <a:t>č</a:t>
            </a:r>
            <a:r>
              <a:rPr kumimoji="0" lang="en-GB" sz="1800" b="1" i="0" u="none" strike="noStrike" kern="1200" cap="none" spc="0" normalizeH="0" baseline="0" noProof="0" dirty="0" err="1">
                <a:ln>
                  <a:noFill/>
                </a:ln>
                <a:solidFill>
                  <a:srgbClr val="3F91A7"/>
                </a:solidFill>
                <a:effectLst/>
                <a:uLnTx/>
                <a:uFillTx/>
                <a:latin typeface="Source Sans Pro Black" panose="020B0803030403020204" pitchFamily="34" charset="0"/>
                <a:ea typeface="Source Sans Pro Black" panose="020B0803030403020204" pitchFamily="34" charset="0"/>
                <a:cs typeface="Source Sans Pro Black"/>
              </a:rPr>
              <a:t>inski</a:t>
            </a:r>
            <a:r>
              <a:rPr kumimoji="0" lang="en-GB" sz="1800" b="1" i="0" u="none" strike="noStrike" kern="1200" cap="none" spc="0" normalizeH="0" baseline="0" noProof="0" dirty="0">
                <a:ln>
                  <a:noFill/>
                </a:ln>
                <a:solidFill>
                  <a:srgbClr val="3F91A7"/>
                </a:solidFill>
                <a:effectLst/>
                <a:uLnTx/>
                <a:uFillTx/>
                <a:latin typeface="Source Sans Pro Black" panose="020B0803030403020204" pitchFamily="34" charset="0"/>
                <a:ea typeface="Source Sans Pro Black" panose="020B0803030403020204" pitchFamily="34" charset="0"/>
                <a:cs typeface="Source Sans Pro Black"/>
              </a:rPr>
              <a:t> </a:t>
            </a:r>
            <a:r>
              <a:rPr kumimoji="0" lang="sl-SI" sz="1800" b="1" i="0" u="none" strike="noStrike" kern="1200" cap="none" spc="0" normalizeH="0" baseline="0" noProof="0" dirty="0">
                <a:ln>
                  <a:noFill/>
                </a:ln>
                <a:solidFill>
                  <a:srgbClr val="3F91A7"/>
                </a:solidFill>
                <a:effectLst/>
                <a:uLnTx/>
                <a:uFillTx/>
                <a:latin typeface="Source Sans Pro Black" panose="020B0803030403020204" pitchFamily="34" charset="0"/>
                <a:ea typeface="Source Sans Pro Black" panose="020B0803030403020204" pitchFamily="34" charset="0"/>
                <a:cs typeface="Source Sans Pro Black"/>
              </a:rPr>
              <a:t>javni organ</a:t>
            </a:r>
            <a:r>
              <a:rPr kumimoji="0" lang="en-GB" sz="1800" b="1" i="0" u="none" strike="noStrike" kern="1200" cap="none" spc="0" normalizeH="0" baseline="0" noProof="0" dirty="0">
                <a:ln>
                  <a:noFill/>
                </a:ln>
                <a:solidFill>
                  <a:srgbClr val="3F91A7"/>
                </a:solidFill>
                <a:effectLst/>
                <a:uLnTx/>
                <a:uFillTx/>
                <a:latin typeface="Source Sans Pro Black" panose="020B0803030403020204" pitchFamily="34" charset="0"/>
                <a:ea typeface="Source Sans Pro Black" panose="020B0803030403020204" pitchFamily="34" charset="0"/>
                <a:cs typeface="Source Sans Pro Black"/>
              </a:rPr>
              <a:t>?</a:t>
            </a:r>
          </a:p>
        </p:txBody>
      </p:sp>
      <p:sp>
        <p:nvSpPr>
          <p:cNvPr id="6" name="Titre 1">
            <a:extLst>
              <a:ext uri="{FF2B5EF4-FFF2-40B4-BE49-F238E27FC236}">
                <a16:creationId xmlns:a16="http://schemas.microsoft.com/office/drawing/2014/main" id="{B481FED2-E41A-41F7-89DC-B21FB3153DC9}"/>
              </a:ext>
            </a:extLst>
          </p:cNvPr>
          <p:cNvSpPr txBox="1">
            <a:spLocks/>
          </p:cNvSpPr>
          <p:nvPr/>
        </p:nvSpPr>
        <p:spPr>
          <a:xfrm>
            <a:off x="4470458" y="1884321"/>
            <a:ext cx="7020796" cy="1855389"/>
          </a:xfrm>
          <a:prstGeom prst="rect">
            <a:avLst/>
          </a:prstGeom>
        </p:spPr>
        <p:txBody>
          <a:bodyPr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sl-SI" sz="1600" b="0" i="0" u="none" strike="noStrike" kern="1200" cap="none" spc="0" normalizeH="0" baseline="0" noProof="0" dirty="0">
                <a:ln>
                  <a:noFill/>
                </a:ln>
                <a:solidFill>
                  <a:srgbClr val="575757"/>
                </a:solidFill>
                <a:effectLst/>
                <a:uLnTx/>
                <a:uFillTx/>
                <a:latin typeface="Source Sans Pro Light" panose="020B0403030403020204" pitchFamily="34" charset="0"/>
                <a:ea typeface="Source Sans Pro Light" panose="020B0403030403020204" pitchFamily="34" charset="0"/>
                <a:cs typeface="+mj-cs"/>
              </a:rPr>
              <a:t>Medobčinski lokalni javni organi se razlikujejo od države do države</a:t>
            </a:r>
            <a:r>
              <a:rPr kumimoji="0" lang="en-US" sz="1600" b="0" i="0" u="none" strike="noStrike" kern="1200" cap="none" spc="0" normalizeH="0" baseline="0" noProof="0" dirty="0">
                <a:ln>
                  <a:noFill/>
                </a:ln>
                <a:solidFill>
                  <a:srgbClr val="575757"/>
                </a:solidFill>
                <a:effectLst/>
                <a:uLnTx/>
                <a:uFillTx/>
                <a:latin typeface="Source Sans Pro Light" panose="020B0403030403020204" pitchFamily="34" charset="0"/>
                <a:ea typeface="Source Sans Pro Light" panose="020B0403030403020204" pitchFamily="34" charset="0"/>
                <a:cs typeface="+mj-cs"/>
              </a:rPr>
              <a:t>. </a:t>
            </a:r>
            <a:r>
              <a:rPr lang="sl-SI" sz="1600" dirty="0">
                <a:solidFill>
                  <a:srgbClr val="575757"/>
                </a:solidFill>
                <a:latin typeface="Source Sans Pro Light" panose="020B0403030403020204" pitchFamily="34" charset="0"/>
                <a:ea typeface="Source Sans Pro Light" panose="020B0403030403020204" pitchFamily="34" charset="0"/>
              </a:rPr>
              <a:t>Za upravičenost do prijave na EUCF morajo biti izpolnjeni naslednji pogoji: </a:t>
            </a:r>
            <a:endParaRPr kumimoji="0" lang="en-US" sz="1600" b="0" i="0" u="none" strike="noStrike" kern="1200" cap="none" spc="0" normalizeH="0" baseline="0" noProof="0" dirty="0">
              <a:ln>
                <a:noFill/>
              </a:ln>
              <a:solidFill>
                <a:srgbClr val="575757"/>
              </a:solidFill>
              <a:effectLst/>
              <a:uLnTx/>
              <a:uFillTx/>
              <a:latin typeface="Source Sans Pro Light" panose="020B0403030403020204" pitchFamily="34" charset="0"/>
              <a:ea typeface="Source Sans Pro Light" panose="020B0403030403020204" pitchFamily="34" charset="0"/>
              <a:cs typeface="+mj-cs"/>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de-DE" sz="1600" dirty="0" err="1">
                <a:solidFill>
                  <a:srgbClr val="575757"/>
                </a:solidFill>
                <a:latin typeface="Source Sans Pro Light" panose="020B0403030403020204" pitchFamily="34" charset="0"/>
                <a:ea typeface="Source Sans Pro Light" panose="020B0403030403020204" pitchFamily="34" charset="0"/>
                <a:cs typeface="Source Sans Pro Light"/>
              </a:rPr>
              <a:t>Uraden</a:t>
            </a:r>
            <a:r>
              <a:rPr lang="de-DE" sz="1600" dirty="0">
                <a:solidFill>
                  <a:srgbClr val="575757"/>
                </a:solidFill>
                <a:latin typeface="Source Sans Pro Light" panose="020B0403030403020204" pitchFamily="34" charset="0"/>
                <a:ea typeface="Source Sans Pro Light" panose="020B0403030403020204" pitchFamily="34" charset="0"/>
                <a:cs typeface="Source Sans Pro Light"/>
              </a:rPr>
              <a:t> s</a:t>
            </a:r>
            <a:r>
              <a:rPr lang="sl-SI" sz="1600" dirty="0">
                <a:solidFill>
                  <a:srgbClr val="575757"/>
                </a:solidFill>
                <a:latin typeface="Source Sans Pro Light" panose="020B0403030403020204" pitchFamily="34" charset="0"/>
                <a:ea typeface="Source Sans Pro Light" panose="020B0403030403020204" pitchFamily="34" charset="0"/>
                <a:cs typeface="Source Sans Pro Light"/>
              </a:rPr>
              <a:t>tatus </a:t>
            </a:r>
            <a:r>
              <a:rPr lang="de-DE" sz="1600" dirty="0" err="1">
                <a:solidFill>
                  <a:srgbClr val="575757"/>
                </a:solidFill>
                <a:latin typeface="Source Sans Pro Light" panose="020B0403030403020204" pitchFamily="34" charset="0"/>
                <a:ea typeface="Source Sans Pro Light" panose="020B0403030403020204" pitchFamily="34" charset="0"/>
                <a:cs typeface="Source Sans Pro Light"/>
              </a:rPr>
              <a:t>lokalnega</a:t>
            </a:r>
            <a:r>
              <a:rPr lang="de-DE" sz="1600" dirty="0">
                <a:solidFill>
                  <a:srgbClr val="575757"/>
                </a:solidFill>
                <a:latin typeface="Source Sans Pro Light" panose="020B0403030403020204" pitchFamily="34" charset="0"/>
                <a:ea typeface="Source Sans Pro Light" panose="020B0403030403020204" pitchFamily="34" charset="0"/>
                <a:cs typeface="Source Sans Pro Light"/>
              </a:rPr>
              <a:t> </a:t>
            </a:r>
            <a:r>
              <a:rPr lang="sl-SI" sz="1600" dirty="0">
                <a:solidFill>
                  <a:srgbClr val="575757"/>
                </a:solidFill>
                <a:latin typeface="Source Sans Pro Light" panose="020B0403030403020204" pitchFamily="34" charset="0"/>
                <a:ea typeface="Source Sans Pro Light" panose="020B0403030403020204" pitchFamily="34" charset="0"/>
                <a:cs typeface="Source Sans Pro Light"/>
              </a:rPr>
              <a:t>javnega organa </a:t>
            </a:r>
            <a:r>
              <a:rPr lang="de-DE" sz="1600" dirty="0">
                <a:solidFill>
                  <a:srgbClr val="575757"/>
                </a:solidFill>
                <a:latin typeface="Source Sans Pro Light" panose="020B0403030403020204" pitchFamily="34" charset="0"/>
                <a:ea typeface="Source Sans Pro Light" panose="020B0403030403020204" pitchFamily="34" charset="0"/>
                <a:cs typeface="Source Sans Pro Light"/>
              </a:rPr>
              <a:t>v </a:t>
            </a:r>
            <a:r>
              <a:rPr lang="de-DE" sz="1600" dirty="0" err="1">
                <a:solidFill>
                  <a:srgbClr val="575757"/>
                </a:solidFill>
                <a:latin typeface="Source Sans Pro Light" panose="020B0403030403020204" pitchFamily="34" charset="0"/>
                <a:ea typeface="Source Sans Pro Light" panose="020B0403030403020204" pitchFamily="34" charset="0"/>
                <a:cs typeface="Source Sans Pro Light"/>
              </a:rPr>
              <a:t>dr</a:t>
            </a:r>
            <a:r>
              <a:rPr lang="sl-SI" sz="1600" dirty="0">
                <a:solidFill>
                  <a:srgbClr val="575757"/>
                </a:solidFill>
                <a:latin typeface="Source Sans Pro Light" panose="020B0403030403020204" pitchFamily="34" charset="0"/>
                <a:ea typeface="Source Sans Pro Light" panose="020B0403030403020204" pitchFamily="34" charset="0"/>
                <a:cs typeface="Source Sans Pro Light"/>
              </a:rPr>
              <a:t>žavi in </a:t>
            </a:r>
            <a:r>
              <a:rPr lang="sl-SI" sz="1600" dirty="0">
                <a:solidFill>
                  <a:srgbClr val="3F91A7"/>
                </a:solidFill>
                <a:latin typeface="Source Sans Pro Black" panose="020B0803030403020204" pitchFamily="34" charset="0"/>
                <a:ea typeface="Source Sans Pro Black" panose="020B0803030403020204" pitchFamily="34" charset="0"/>
              </a:rPr>
              <a:t>obvezna participacija</a:t>
            </a:r>
            <a:r>
              <a:rPr lang="sl-SI" sz="1600" dirty="0">
                <a:solidFill>
                  <a:srgbClr val="575757"/>
                </a:solidFill>
                <a:latin typeface="Source Sans Pro Light" panose="020B0403030403020204" pitchFamily="34" charset="0"/>
                <a:ea typeface="Source Sans Pro Light" panose="020B0403030403020204" pitchFamily="34" charset="0"/>
                <a:cs typeface="Source Sans Pro Light"/>
              </a:rPr>
              <a:t> posameznih občin</a:t>
            </a:r>
            <a:r>
              <a:rPr lang="de-DE" sz="1600" dirty="0">
                <a:solidFill>
                  <a:srgbClr val="575757"/>
                </a:solidFill>
                <a:latin typeface="Source Sans Pro Light" panose="020B0403030403020204" pitchFamily="34" charset="0"/>
                <a:ea typeface="Source Sans Pro Light" panose="020B0403030403020204" pitchFamily="34" charset="0"/>
                <a:cs typeface="Source Sans Pro Light"/>
              </a:rPr>
              <a:t> v </a:t>
            </a:r>
            <a:r>
              <a:rPr lang="de-DE" sz="1600" dirty="0" err="1">
                <a:solidFill>
                  <a:srgbClr val="575757"/>
                </a:solidFill>
                <a:latin typeface="Source Sans Pro Light" panose="020B0403030403020204" pitchFamily="34" charset="0"/>
                <a:ea typeface="Source Sans Pro Light" panose="020B0403030403020204" pitchFamily="34" charset="0"/>
                <a:cs typeface="Source Sans Pro Light"/>
              </a:rPr>
              <a:t>tem</a:t>
            </a:r>
            <a:r>
              <a:rPr lang="de-DE" sz="1600" dirty="0">
                <a:solidFill>
                  <a:srgbClr val="575757"/>
                </a:solidFill>
                <a:latin typeface="Source Sans Pro Light" panose="020B0403030403020204" pitchFamily="34" charset="0"/>
                <a:ea typeface="Source Sans Pro Light" panose="020B0403030403020204" pitchFamily="34" charset="0"/>
                <a:cs typeface="Source Sans Pro Light"/>
              </a:rPr>
              <a:t> </a:t>
            </a:r>
            <a:r>
              <a:rPr lang="de-DE" sz="1600" dirty="0" err="1">
                <a:solidFill>
                  <a:srgbClr val="575757"/>
                </a:solidFill>
                <a:latin typeface="Source Sans Pro Light" panose="020B0403030403020204" pitchFamily="34" charset="0"/>
                <a:ea typeface="Source Sans Pro Light" panose="020B0403030403020204" pitchFamily="34" charset="0"/>
                <a:cs typeface="Source Sans Pro Light"/>
              </a:rPr>
              <a:t>medob</a:t>
            </a:r>
            <a:r>
              <a:rPr lang="sl-SI" sz="1600" dirty="0">
                <a:solidFill>
                  <a:srgbClr val="575757"/>
                </a:solidFill>
                <a:latin typeface="Source Sans Pro Light" panose="020B0403030403020204" pitchFamily="34" charset="0"/>
                <a:ea typeface="Source Sans Pro Light" panose="020B0403030403020204" pitchFamily="34" charset="0"/>
                <a:cs typeface="Source Sans Pro Light"/>
              </a:rPr>
              <a:t>činskem javnem organu</a:t>
            </a:r>
            <a:endParaRPr kumimoji="0" lang="en-US" sz="1600" b="0" i="0" u="none" strike="noStrike" kern="1200" cap="none" spc="0" normalizeH="0" baseline="0" noProof="0" dirty="0">
              <a:ln>
                <a:noFill/>
              </a:ln>
              <a:solidFill>
                <a:srgbClr val="575757"/>
              </a:solidFill>
              <a:effectLst/>
              <a:uLnTx/>
              <a:uFillTx/>
              <a:latin typeface="Source Sans Pro Light" panose="020B0403030403020204" pitchFamily="34" charset="0"/>
              <a:ea typeface="Source Sans Pro Light" panose="020B0403030403020204" pitchFamily="34" charset="0"/>
              <a:cs typeface="Source Sans Pro Light"/>
            </a:endParaRP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l-SI" sz="1600" dirty="0">
                <a:solidFill>
                  <a:srgbClr val="3F91A7"/>
                </a:solidFill>
                <a:latin typeface="Source Sans Pro Black" panose="020B0803030403020204" pitchFamily="34" charset="0"/>
                <a:ea typeface="Source Sans Pro Black" panose="020B0803030403020204" pitchFamily="34" charset="0"/>
              </a:rPr>
              <a:t>Sestava iz občin in lokalnih javnih organov</a:t>
            </a:r>
          </a:p>
          <a:p>
            <a:pPr marL="285750" marR="0" lvl="0" indent="-285750" algn="l" defTabSz="4572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sl-SI" sz="1600" dirty="0">
                <a:solidFill>
                  <a:srgbClr val="575757"/>
                </a:solidFill>
                <a:latin typeface="Source Sans Pro Light" panose="020B0403030403020204" pitchFamily="34" charset="0"/>
                <a:ea typeface="Source Sans Pro Light" panose="020B0403030403020204" pitchFamily="34" charset="0"/>
                <a:cs typeface="Source Sans Pro Light"/>
              </a:rPr>
              <a:t>Imeti specifično in jasno definirano </a:t>
            </a:r>
            <a:r>
              <a:rPr lang="sl-SI" sz="1600" dirty="0">
                <a:solidFill>
                  <a:srgbClr val="3F91A7"/>
                </a:solidFill>
                <a:latin typeface="Source Sans Pro Black" panose="020B0803030403020204" pitchFamily="34" charset="0"/>
                <a:ea typeface="Source Sans Pro Black" panose="020B0803030403020204" pitchFamily="34" charset="0"/>
              </a:rPr>
              <a:t>politično in upravno strukturo</a:t>
            </a:r>
            <a:endParaRPr lang="en-GB" sz="1600" dirty="0">
              <a:solidFill>
                <a:srgbClr val="3F91A7"/>
              </a:solidFill>
              <a:latin typeface="Source Sans Pro Black" panose="020B0803030403020204" pitchFamily="34" charset="0"/>
              <a:ea typeface="Source Sans Pro Black" panose="020B0803030403020204" pitchFamily="34" charset="0"/>
            </a:endParaRPr>
          </a:p>
        </p:txBody>
      </p:sp>
      <p:sp>
        <p:nvSpPr>
          <p:cNvPr id="7" name="Abgerundetes Rechteck 10">
            <a:extLst>
              <a:ext uri="{FF2B5EF4-FFF2-40B4-BE49-F238E27FC236}">
                <a16:creationId xmlns:a16="http://schemas.microsoft.com/office/drawing/2014/main" id="{D7B58EED-C88E-46E3-9B07-04A9B484FACE}"/>
              </a:ext>
            </a:extLst>
          </p:cNvPr>
          <p:cNvSpPr/>
          <p:nvPr/>
        </p:nvSpPr>
        <p:spPr>
          <a:xfrm>
            <a:off x="1596927" y="4302937"/>
            <a:ext cx="7329877" cy="1546146"/>
          </a:xfrm>
          <a:prstGeom prst="roundRect">
            <a:avLst>
              <a:gd name="adj" fmla="val 8962"/>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ource Sans Pro Light" panose="020B0403030403020204" pitchFamily="34" charset="0"/>
              <a:ea typeface="Source Sans Pro Light" panose="020B0403030403020204" pitchFamily="34" charset="0"/>
              <a:cs typeface="+mn-cs"/>
            </a:endParaRPr>
          </a:p>
        </p:txBody>
      </p:sp>
      <p:sp>
        <p:nvSpPr>
          <p:cNvPr id="8" name="Titre 1">
            <a:extLst>
              <a:ext uri="{FF2B5EF4-FFF2-40B4-BE49-F238E27FC236}">
                <a16:creationId xmlns:a16="http://schemas.microsoft.com/office/drawing/2014/main" id="{133CC22E-7CFD-4D2D-923C-7B8B0AE88D7B}"/>
              </a:ext>
            </a:extLst>
          </p:cNvPr>
          <p:cNvSpPr txBox="1">
            <a:spLocks/>
          </p:cNvSpPr>
          <p:nvPr/>
        </p:nvSpPr>
        <p:spPr>
          <a:xfrm>
            <a:off x="1935892" y="4578508"/>
            <a:ext cx="6819999" cy="2156121"/>
          </a:xfrm>
          <a:prstGeom prst="rect">
            <a:avLst/>
          </a:prstGeom>
        </p:spPr>
        <p:txBody>
          <a:bodyPr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marR="0" lvl="0" indent="-285750" algn="l" defTabSz="4572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lang="sl-SI" sz="1600" dirty="0">
                <a:solidFill>
                  <a:srgbClr val="575757"/>
                </a:solidFill>
                <a:latin typeface="Source Sans Pro Light" panose="020B0403030403020204" pitchFamily="34" charset="0"/>
                <a:ea typeface="Source Sans Pro Light" panose="020B0403030403020204" pitchFamily="34" charset="0"/>
              </a:rPr>
              <a:t>Medobčinski javni organi </a:t>
            </a:r>
            <a:r>
              <a:rPr kumimoji="0" lang="sl-SI" sz="1600" b="0" i="0" u="none" strike="noStrike" kern="1200" cap="none" spc="0" normalizeH="0" baseline="0" noProof="0" dirty="0">
                <a:ln>
                  <a:noFill/>
                </a:ln>
                <a:solidFill>
                  <a:srgbClr val="575757"/>
                </a:solidFill>
                <a:effectLst/>
                <a:uLnTx/>
                <a:uFillTx/>
                <a:latin typeface="Source Sans Pro Light" panose="020B0403030403020204" pitchFamily="34" charset="0"/>
                <a:ea typeface="Source Sans Pro Light" panose="020B0403030403020204" pitchFamily="34" charset="0"/>
                <a:cs typeface="+mj-cs"/>
              </a:rPr>
              <a:t>morajo</a:t>
            </a:r>
            <a:r>
              <a:rPr kumimoji="0" lang="sl-SI" sz="1600" b="0" i="0" u="none" strike="noStrike" kern="1200" cap="none" spc="0" normalizeH="0" noProof="0" dirty="0">
                <a:ln>
                  <a:noFill/>
                </a:ln>
                <a:solidFill>
                  <a:srgbClr val="575757"/>
                </a:solidFill>
                <a:effectLst/>
                <a:uLnTx/>
                <a:uFillTx/>
                <a:latin typeface="Source Sans Pro Light" panose="020B0403030403020204" pitchFamily="34" charset="0"/>
                <a:ea typeface="Source Sans Pro Light" panose="020B0403030403020204" pitchFamily="34" charset="0"/>
                <a:cs typeface="+mj-cs"/>
              </a:rPr>
              <a:t> v prijavi </a:t>
            </a:r>
            <a:r>
              <a:rPr lang="sl-SI" sz="1600" dirty="0">
                <a:solidFill>
                  <a:srgbClr val="3F91A7"/>
                </a:solidFill>
                <a:latin typeface="Source Sans Pro Black" panose="020B0803030403020204" pitchFamily="34" charset="0"/>
                <a:ea typeface="Source Sans Pro Black" panose="020B0803030403020204" pitchFamily="34" charset="0"/>
              </a:rPr>
              <a:t>potrditi, da izpoljnjujejo zgornje zahteve</a:t>
            </a:r>
            <a:endParaRPr lang="en-GB" sz="1600" dirty="0">
              <a:solidFill>
                <a:srgbClr val="3F91A7"/>
              </a:solidFill>
              <a:latin typeface="Source Sans Pro Black" panose="020B0803030403020204" pitchFamily="34" charset="0"/>
              <a:ea typeface="Source Sans Pro Black" panose="020B0803030403020204" pitchFamily="34" charset="0"/>
            </a:endParaRPr>
          </a:p>
          <a:p>
            <a:pPr marL="285750" marR="0" lvl="0" indent="-285750" algn="l" defTabSz="457200" rtl="0" eaLnBrk="1" fontAlgn="auto" latinLnBrk="0" hangingPunct="1">
              <a:lnSpc>
                <a:spcPct val="100000"/>
              </a:lnSpc>
              <a:spcBef>
                <a:spcPts val="600"/>
              </a:spcBef>
              <a:spcAft>
                <a:spcPts val="600"/>
              </a:spcAft>
              <a:buClrTx/>
              <a:buSzTx/>
              <a:buFont typeface="Wingdings" panose="05000000000000000000" pitchFamily="2" charset="2"/>
              <a:buChar char="ü"/>
              <a:tabLst/>
              <a:defRPr/>
            </a:pPr>
            <a:r>
              <a:rPr kumimoji="0" lang="sl-SI" sz="1600" b="0" i="0" u="none" strike="noStrike" kern="1200" cap="none" spc="0" normalizeH="0" baseline="0" noProof="0" dirty="0">
                <a:ln>
                  <a:noFill/>
                </a:ln>
                <a:solidFill>
                  <a:srgbClr val="575757"/>
                </a:solidFill>
                <a:effectLst/>
                <a:uLnTx/>
                <a:uFillTx/>
                <a:latin typeface="Source Sans Pro Light" panose="020B0403030403020204" pitchFamily="34" charset="0"/>
                <a:ea typeface="Source Sans Pro Light" panose="020B0403030403020204" pitchFamily="34" charset="0"/>
                <a:cs typeface="+mj-cs"/>
              </a:rPr>
              <a:t>Medobčinski javni organi </a:t>
            </a:r>
            <a:r>
              <a:rPr lang="sl-SI" sz="1600" dirty="0">
                <a:solidFill>
                  <a:srgbClr val="3F91A7"/>
                </a:solidFill>
                <a:latin typeface="Source Sans Pro Black" panose="020B0803030403020204" pitchFamily="34" charset="0"/>
                <a:ea typeface="Source Sans Pro Black" panose="020B0803030403020204" pitchFamily="34" charset="0"/>
              </a:rPr>
              <a:t>se ne morejo prijaviti kot del skupine</a:t>
            </a:r>
            <a:endParaRPr lang="en-GB" sz="1600" dirty="0">
              <a:solidFill>
                <a:srgbClr val="3F91A7"/>
              </a:solidFill>
              <a:latin typeface="Source Sans Pro Black" panose="020B0803030403020204" pitchFamily="34" charset="0"/>
              <a:ea typeface="Source Sans Pro Black" panose="020B0803030403020204" pitchFamily="34" charset="0"/>
            </a:endParaRPr>
          </a:p>
        </p:txBody>
      </p:sp>
      <p:sp>
        <p:nvSpPr>
          <p:cNvPr id="10" name="Ellipse 9">
            <a:extLst>
              <a:ext uri="{FF2B5EF4-FFF2-40B4-BE49-F238E27FC236}">
                <a16:creationId xmlns:a16="http://schemas.microsoft.com/office/drawing/2014/main" id="{095FFFA1-05B1-4E8D-A244-88AFA77EAE21}"/>
              </a:ext>
            </a:extLst>
          </p:cNvPr>
          <p:cNvSpPr/>
          <p:nvPr/>
        </p:nvSpPr>
        <p:spPr>
          <a:xfrm>
            <a:off x="935092" y="3802536"/>
            <a:ext cx="1000800" cy="1000800"/>
          </a:xfrm>
          <a:prstGeom prst="ellipse">
            <a:avLst/>
          </a:prstGeom>
          <a:solidFill>
            <a:srgbClr val="3F9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Source sans Pro"/>
              <a:ea typeface="+mn-ea"/>
              <a:cs typeface="+mn-cs"/>
            </a:endParaRPr>
          </a:p>
        </p:txBody>
      </p:sp>
      <p:pic>
        <p:nvPicPr>
          <p:cNvPr id="3" name="Grafik 2" descr="Flussdiagramm">
            <a:extLst>
              <a:ext uri="{FF2B5EF4-FFF2-40B4-BE49-F238E27FC236}">
                <a16:creationId xmlns:a16="http://schemas.microsoft.com/office/drawing/2014/main" id="{D3314A32-2F6B-4886-A36E-C41635A0FCE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1425" y="3802536"/>
            <a:ext cx="914400" cy="914400"/>
          </a:xfrm>
          <a:prstGeom prst="rect">
            <a:avLst/>
          </a:prstGeom>
        </p:spPr>
      </p:pic>
    </p:spTree>
    <p:extLst>
      <p:ext uri="{BB962C8B-B14F-4D97-AF65-F5344CB8AC3E}">
        <p14:creationId xmlns:p14="http://schemas.microsoft.com/office/powerpoint/2010/main" val="1791950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E2E0E-823A-27D5-A36D-1981C22504A3}"/>
              </a:ext>
            </a:extLst>
          </p:cNvPr>
          <p:cNvSpPr>
            <a:spLocks noGrp="1"/>
          </p:cNvSpPr>
          <p:nvPr>
            <p:ph type="title"/>
          </p:nvPr>
        </p:nvSpPr>
        <p:spPr>
          <a:xfrm>
            <a:off x="2403468" y="273876"/>
            <a:ext cx="7351727" cy="1139825"/>
          </a:xfrm>
        </p:spPr>
        <p:txBody>
          <a:bodyPr>
            <a:normAutofit/>
          </a:bodyPr>
          <a:lstStyle/>
          <a:p>
            <a:r>
              <a:rPr lang="sl-SI" dirty="0"/>
              <a:t>Splošne informacije</a:t>
            </a:r>
            <a:endParaRPr lang="en-GB" dirty="0"/>
          </a:p>
        </p:txBody>
      </p:sp>
      <p:sp>
        <p:nvSpPr>
          <p:cNvPr id="4" name="Text Placeholder 3">
            <a:extLst>
              <a:ext uri="{FF2B5EF4-FFF2-40B4-BE49-F238E27FC236}">
                <a16:creationId xmlns:a16="http://schemas.microsoft.com/office/drawing/2014/main" id="{C73E992F-7DF6-B129-4513-D92ADBBDEFCD}"/>
              </a:ext>
            </a:extLst>
          </p:cNvPr>
          <p:cNvSpPr>
            <a:spLocks noGrp="1"/>
          </p:cNvSpPr>
          <p:nvPr>
            <p:ph sz="half" idx="1"/>
          </p:nvPr>
        </p:nvSpPr>
        <p:spPr>
          <a:xfrm>
            <a:off x="613986" y="2222064"/>
            <a:ext cx="6156984" cy="4107657"/>
          </a:xfrm>
        </p:spPr>
        <p:txBody>
          <a:bodyPr lIns="91440" tIns="45720" rIns="91440" bIns="45720" anchor="t">
            <a:normAutofit/>
          </a:bodyPr>
          <a:lstStyle/>
          <a:p>
            <a:pPr marL="285750" indent="-285750">
              <a:spcAft>
                <a:spcPts val="600"/>
              </a:spcAft>
            </a:pPr>
            <a:r>
              <a:rPr lang="de-DE" sz="2400" dirty="0"/>
              <a:t>Webinar se </a:t>
            </a:r>
            <a:r>
              <a:rPr lang="de-DE" sz="2400" dirty="0" err="1"/>
              <a:t>bo</a:t>
            </a:r>
            <a:r>
              <a:rPr lang="de-DE" sz="2400" dirty="0"/>
              <a:t> </a:t>
            </a:r>
            <a:r>
              <a:rPr lang="de-DE" sz="2400" b="1" dirty="0" err="1">
                <a:solidFill>
                  <a:srgbClr val="0092C3"/>
                </a:solidFill>
              </a:rPr>
              <a:t>posnel</a:t>
            </a:r>
            <a:r>
              <a:rPr lang="de-DE" sz="2400" dirty="0"/>
              <a:t> in </a:t>
            </a:r>
            <a:r>
              <a:rPr lang="de-DE" sz="2400" dirty="0" err="1"/>
              <a:t>bo</a:t>
            </a:r>
            <a:r>
              <a:rPr lang="de-DE" sz="2400" dirty="0"/>
              <a:t> </a:t>
            </a:r>
            <a:r>
              <a:rPr lang="de-DE" sz="2400" b="1" dirty="0" err="1">
                <a:solidFill>
                  <a:srgbClr val="0092C3"/>
                </a:solidFill>
              </a:rPr>
              <a:t>javno</a:t>
            </a:r>
            <a:r>
              <a:rPr lang="de-DE" sz="2400" b="1" dirty="0">
                <a:solidFill>
                  <a:srgbClr val="0092C3"/>
                </a:solidFill>
              </a:rPr>
              <a:t> </a:t>
            </a:r>
            <a:r>
              <a:rPr lang="de-DE" sz="2400" b="1" dirty="0" err="1">
                <a:solidFill>
                  <a:srgbClr val="0092C3"/>
                </a:solidFill>
              </a:rPr>
              <a:t>dostopen</a:t>
            </a:r>
            <a:endParaRPr lang="sl-SI" sz="2400" b="1" dirty="0">
              <a:solidFill>
                <a:srgbClr val="0092C3"/>
              </a:solidFill>
            </a:endParaRPr>
          </a:p>
          <a:p>
            <a:pPr marL="285750" indent="-285750">
              <a:spcAft>
                <a:spcPts val="600"/>
              </a:spcAft>
            </a:pPr>
            <a:r>
              <a:rPr lang="de-DE" sz="2400" b="1" dirty="0">
                <a:solidFill>
                  <a:srgbClr val="0092C3"/>
                </a:solidFill>
              </a:rPr>
              <a:t>N</a:t>
            </a:r>
            <a:r>
              <a:rPr lang="sl-SI" sz="2400" b="1" dirty="0">
                <a:solidFill>
                  <a:srgbClr val="0092C3"/>
                </a:solidFill>
              </a:rPr>
              <a:t>obenih</a:t>
            </a:r>
            <a:r>
              <a:rPr lang="de-DE" sz="2400" b="1" dirty="0">
                <a:solidFill>
                  <a:srgbClr val="0092C3"/>
                </a:solidFill>
              </a:rPr>
              <a:t> </a:t>
            </a:r>
            <a:r>
              <a:rPr lang="de-DE" sz="2400" b="1" dirty="0" err="1">
                <a:solidFill>
                  <a:srgbClr val="0092C3"/>
                </a:solidFill>
              </a:rPr>
              <a:t>sprememb</a:t>
            </a:r>
            <a:r>
              <a:rPr lang="de-DE" sz="2400" b="1" dirty="0">
                <a:solidFill>
                  <a:srgbClr val="0092C3"/>
                </a:solidFill>
              </a:rPr>
              <a:t> </a:t>
            </a:r>
            <a:r>
              <a:rPr lang="de-DE" sz="2400" dirty="0"/>
              <a:t>v </a:t>
            </a:r>
            <a:r>
              <a:rPr lang="de-DE" sz="2400" dirty="0" err="1"/>
              <a:t>zvezi</a:t>
            </a:r>
            <a:r>
              <a:rPr lang="de-DE" sz="2400" dirty="0"/>
              <a:t> z </a:t>
            </a:r>
            <a:r>
              <a:rPr lang="de-DE" sz="2400" dirty="0" err="1"/>
              <a:t>upravi</a:t>
            </a:r>
            <a:r>
              <a:rPr lang="sl-SI" sz="2400" dirty="0"/>
              <a:t>čenostjo ali točkovanjem v primerjavi s 6. pozivom</a:t>
            </a:r>
          </a:p>
          <a:p>
            <a:pPr marL="285750" indent="-285750">
              <a:spcAft>
                <a:spcPts val="600"/>
              </a:spcAft>
            </a:pPr>
            <a:r>
              <a:rPr lang="sl-SI" sz="2400" dirty="0"/>
              <a:t>Kontakt</a:t>
            </a:r>
            <a:r>
              <a:rPr lang="sl-SI" sz="2400" dirty="0">
                <a:ea typeface="Source sans Pro"/>
              </a:rPr>
              <a:t>: Miha Jensterle (adelphi), </a:t>
            </a:r>
            <a:r>
              <a:rPr lang="de-DE" sz="2400" dirty="0">
                <a:hlinkClick r:id="rId3"/>
              </a:rPr>
              <a:t>ce.slovenia@eucityfacility.eu</a:t>
            </a:r>
            <a:r>
              <a:rPr lang="sl-SI" sz="2400" dirty="0"/>
              <a:t> </a:t>
            </a:r>
            <a:endParaRPr lang="en-US" sz="2400" dirty="0"/>
          </a:p>
        </p:txBody>
      </p:sp>
      <p:pic>
        <p:nvPicPr>
          <p:cNvPr id="6" name="Content Placeholder 5">
            <a:extLst>
              <a:ext uri="{FF2B5EF4-FFF2-40B4-BE49-F238E27FC236}">
                <a16:creationId xmlns:a16="http://schemas.microsoft.com/office/drawing/2014/main" id="{119113FD-5D85-ED28-BDC9-9E7D826AAC16}"/>
              </a:ext>
            </a:extLst>
          </p:cNvPr>
          <p:cNvPicPr>
            <a:picLocks noGrp="1" noChangeAspect="1"/>
          </p:cNvPicPr>
          <p:nvPr>
            <p:ph sz="half" idx="2"/>
          </p:nvPr>
        </p:nvPicPr>
        <p:blipFill>
          <a:blip r:embed="rId4"/>
          <a:stretch>
            <a:fillRect/>
          </a:stretch>
        </p:blipFill>
        <p:spPr>
          <a:xfrm>
            <a:off x="6770970" y="2247764"/>
            <a:ext cx="4773706" cy="3580279"/>
          </a:xfrm>
          <a:noFill/>
        </p:spPr>
      </p:pic>
    </p:spTree>
    <p:extLst>
      <p:ext uri="{BB962C8B-B14F-4D97-AF65-F5344CB8AC3E}">
        <p14:creationId xmlns:p14="http://schemas.microsoft.com/office/powerpoint/2010/main" val="6789328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412DA5-532D-BD45-895D-5605627BDAD5}"/>
              </a:ext>
            </a:extLst>
          </p:cNvPr>
          <p:cNvSpPr>
            <a:spLocks noGrp="1"/>
          </p:cNvSpPr>
          <p:nvPr>
            <p:ph type="body" sz="quarter" idx="12"/>
          </p:nvPr>
        </p:nvSpPr>
        <p:spPr>
          <a:xfrm>
            <a:off x="2524020" y="2655408"/>
            <a:ext cx="7126288" cy="1222375"/>
          </a:xfrm>
        </p:spPr>
        <p:txBody>
          <a:bodyPr/>
          <a:lstStyle/>
          <a:p>
            <a:r>
              <a:rPr lang="sl-SI" dirty="0"/>
              <a:t>Prijava za EUCF sredstva</a:t>
            </a:r>
            <a:endParaRPr lang="en-US" dirty="0"/>
          </a:p>
        </p:txBody>
      </p:sp>
    </p:spTree>
    <p:extLst>
      <p:ext uri="{BB962C8B-B14F-4D97-AF65-F5344CB8AC3E}">
        <p14:creationId xmlns:p14="http://schemas.microsoft.com/office/powerpoint/2010/main" val="3123719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bgerundetes Rechteck 17">
            <a:extLst>
              <a:ext uri="{FF2B5EF4-FFF2-40B4-BE49-F238E27FC236}">
                <a16:creationId xmlns:a16="http://schemas.microsoft.com/office/drawing/2014/main" id="{FD869FEF-ABA4-4011-A63D-F3ABB49B7BCD}"/>
              </a:ext>
            </a:extLst>
          </p:cNvPr>
          <p:cNvSpPr/>
          <p:nvPr/>
        </p:nvSpPr>
        <p:spPr>
          <a:xfrm>
            <a:off x="560750" y="2275070"/>
            <a:ext cx="2914490" cy="2652863"/>
          </a:xfrm>
          <a:prstGeom prst="roundRect">
            <a:avLst>
              <a:gd name="adj" fmla="val 13208"/>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Source Serif Pro Light" panose="02040303050405020204" pitchFamily="18" charset="0"/>
              <a:ea typeface="Source Serif Pro Light" panose="02040303050405020204" pitchFamily="18" charset="0"/>
            </a:endParaRPr>
          </a:p>
        </p:txBody>
      </p:sp>
      <p:sp>
        <p:nvSpPr>
          <p:cNvPr id="40" name="Titel 1">
            <a:extLst>
              <a:ext uri="{FF2B5EF4-FFF2-40B4-BE49-F238E27FC236}">
                <a16:creationId xmlns:a16="http://schemas.microsoft.com/office/drawing/2014/main" id="{8A18EEB4-55A1-41C2-95FC-303ABA8F7567}"/>
              </a:ext>
            </a:extLst>
          </p:cNvPr>
          <p:cNvSpPr txBox="1">
            <a:spLocks/>
          </p:cNvSpPr>
          <p:nvPr/>
        </p:nvSpPr>
        <p:spPr>
          <a:xfrm>
            <a:off x="1045057" y="3339372"/>
            <a:ext cx="1792546" cy="669857"/>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l-SI" sz="1600" dirty="0">
                <a:solidFill>
                  <a:srgbClr val="3F91A7"/>
                </a:solidFill>
                <a:latin typeface="Source Sans Pro Black" panose="020B0803030403020204" pitchFamily="34" charset="0"/>
                <a:ea typeface="Source Sans Pro Black" panose="020B0803030403020204" pitchFamily="34" charset="0"/>
                <a:cs typeface="Source Sans Pro Light"/>
              </a:rPr>
              <a:t>PREVERBA UPRAVIČENOSTI</a:t>
            </a:r>
            <a:endParaRPr lang="de-DE" sz="1600" dirty="0">
              <a:solidFill>
                <a:srgbClr val="3F91A7"/>
              </a:solidFill>
              <a:latin typeface="Source Sans Pro Black" panose="020B0803030403020204" pitchFamily="34" charset="0"/>
              <a:ea typeface="Source Sans Pro Black" panose="020B0803030403020204" pitchFamily="34" charset="0"/>
              <a:cs typeface="Source Sans Pro Light"/>
            </a:endParaRPr>
          </a:p>
        </p:txBody>
      </p:sp>
      <p:sp>
        <p:nvSpPr>
          <p:cNvPr id="42" name="Textfeld 41">
            <a:extLst>
              <a:ext uri="{FF2B5EF4-FFF2-40B4-BE49-F238E27FC236}">
                <a16:creationId xmlns:a16="http://schemas.microsoft.com/office/drawing/2014/main" id="{294B05C7-65B0-45B5-A378-3C3B75DC1572}"/>
              </a:ext>
            </a:extLst>
          </p:cNvPr>
          <p:cNvSpPr txBox="1"/>
          <p:nvPr/>
        </p:nvSpPr>
        <p:spPr>
          <a:xfrm>
            <a:off x="752819" y="3969729"/>
            <a:ext cx="2498846" cy="276999"/>
          </a:xfrm>
          <a:prstGeom prst="rect">
            <a:avLst/>
          </a:prstGeom>
          <a:solidFill>
            <a:schemeClr val="bg1"/>
          </a:solidFill>
          <a:ln>
            <a:solidFill>
              <a:schemeClr val="bg1">
                <a:lumMod val="75000"/>
              </a:schemeClr>
            </a:solidFill>
          </a:ln>
        </p:spPr>
        <p:txBody>
          <a:bodyPr wrap="square" rtlCol="0">
            <a:spAutoFit/>
          </a:bodyPr>
          <a:lstStyle>
            <a:defPPr>
              <a:defRPr lang="fr-FR"/>
            </a:defPPr>
            <a:lvl1pPr algn="ctr">
              <a:defRPr sz="1100" b="1">
                <a:solidFill>
                  <a:srgbClr val="575757"/>
                </a:solidFill>
                <a:latin typeface="Source Sans Pro Light"/>
                <a:ea typeface="+mj-ea"/>
                <a:cs typeface="Source Sans Pro Light"/>
              </a:defRPr>
            </a:lvl1pPr>
          </a:lstStyle>
          <a:p>
            <a:r>
              <a:rPr lang="sl-SI" sz="1200" b="0" dirty="0"/>
              <a:t>5 pogojev: JA/NE odgovor</a:t>
            </a:r>
            <a:endParaRPr lang="en-GB" sz="1200" b="0" dirty="0"/>
          </a:p>
        </p:txBody>
      </p:sp>
      <p:sp>
        <p:nvSpPr>
          <p:cNvPr id="44" name="Textfeld 43">
            <a:extLst>
              <a:ext uri="{FF2B5EF4-FFF2-40B4-BE49-F238E27FC236}">
                <a16:creationId xmlns:a16="http://schemas.microsoft.com/office/drawing/2014/main" id="{DDFDA32A-76EA-4743-8CE5-949141E941B3}"/>
              </a:ext>
            </a:extLst>
          </p:cNvPr>
          <p:cNvSpPr txBox="1"/>
          <p:nvPr/>
        </p:nvSpPr>
        <p:spPr>
          <a:xfrm>
            <a:off x="737349" y="4328909"/>
            <a:ext cx="2514316" cy="276999"/>
          </a:xfrm>
          <a:prstGeom prst="rect">
            <a:avLst/>
          </a:prstGeom>
          <a:solidFill>
            <a:schemeClr val="bg1"/>
          </a:solidFill>
          <a:ln>
            <a:solidFill>
              <a:schemeClr val="bg1">
                <a:lumMod val="75000"/>
              </a:schemeClr>
            </a:solidFill>
          </a:ln>
        </p:spPr>
        <p:txBody>
          <a:bodyPr wrap="square" rtlCol="0">
            <a:spAutoFit/>
          </a:bodyPr>
          <a:lstStyle>
            <a:defPPr>
              <a:defRPr lang="fr-FR"/>
            </a:defPPr>
            <a:lvl1pPr algn="ctr">
              <a:defRPr sz="1100">
                <a:solidFill>
                  <a:srgbClr val="575757"/>
                </a:solidFill>
                <a:latin typeface="Source Sans Pro Light"/>
                <a:ea typeface="+mj-ea"/>
                <a:cs typeface="Source Sans Pro Light"/>
              </a:defRPr>
            </a:lvl1pPr>
          </a:lstStyle>
          <a:p>
            <a:r>
              <a:rPr lang="sl-SI" sz="1200" dirty="0"/>
              <a:t>Preprosta avtomatična preverba</a:t>
            </a:r>
            <a:endParaRPr lang="en-GB" sz="1200" dirty="0"/>
          </a:p>
        </p:txBody>
      </p:sp>
      <p:sp>
        <p:nvSpPr>
          <p:cNvPr id="49" name="Title 1">
            <a:extLst>
              <a:ext uri="{FF2B5EF4-FFF2-40B4-BE49-F238E27FC236}">
                <a16:creationId xmlns:a16="http://schemas.microsoft.com/office/drawing/2014/main" id="{F31A50FB-9A8C-534E-A02A-11E913327138}"/>
              </a:ext>
            </a:extLst>
          </p:cNvPr>
          <p:cNvSpPr txBox="1">
            <a:spLocks/>
          </p:cNvSpPr>
          <p:nvPr/>
        </p:nvSpPr>
        <p:spPr>
          <a:xfrm>
            <a:off x="1195365" y="463272"/>
            <a:ext cx="10486390" cy="753118"/>
          </a:xfrm>
          <a:prstGeom prst="rect">
            <a:avLst/>
          </a:prstGeom>
        </p:spPr>
        <p:txBody>
          <a:bodyPr lIns="36000" tIns="36000" rIns="36000" bIns="36000" anchor="b" anchorCtr="0">
            <a:normAutofit/>
          </a:bodyPr>
          <a:lstStyle>
            <a:lvl1pPr indent="0" algn="ctr">
              <a:spcBef>
                <a:spcPct val="20000"/>
              </a:spcBef>
              <a:buFont typeface="Arial"/>
              <a:buNone/>
              <a:defRPr sz="3500">
                <a:solidFill>
                  <a:srgbClr val="006BAB"/>
                </a:solidFill>
                <a:latin typeface="Source Sans Pro Black" panose="020B0803030403020204" pitchFamily="34" charset="0"/>
                <a:ea typeface="Source Sans Pro Black" panose="020B0803030403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sl-SI" dirty="0"/>
              <a:t>Pregled prijavnega procesa</a:t>
            </a:r>
            <a:endParaRPr lang="en-GB" dirty="0"/>
          </a:p>
        </p:txBody>
      </p:sp>
      <p:pic>
        <p:nvPicPr>
          <p:cNvPr id="70" name="Grafik 69">
            <a:extLst>
              <a:ext uri="{FF2B5EF4-FFF2-40B4-BE49-F238E27FC236}">
                <a16:creationId xmlns:a16="http://schemas.microsoft.com/office/drawing/2014/main" id="{DCD0E507-D18C-44CA-B23B-B13348B674CC}"/>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656928" y="4676775"/>
            <a:ext cx="468000" cy="468000"/>
          </a:xfrm>
          <a:prstGeom prst="rect">
            <a:avLst/>
          </a:prstGeom>
        </p:spPr>
      </p:pic>
      <p:sp>
        <p:nvSpPr>
          <p:cNvPr id="75" name="Textfeld 74">
            <a:extLst>
              <a:ext uri="{FF2B5EF4-FFF2-40B4-BE49-F238E27FC236}">
                <a16:creationId xmlns:a16="http://schemas.microsoft.com/office/drawing/2014/main" id="{D5974669-9196-40A8-B37F-D31EDF5944D5}"/>
              </a:ext>
            </a:extLst>
          </p:cNvPr>
          <p:cNvSpPr txBox="1"/>
          <p:nvPr/>
        </p:nvSpPr>
        <p:spPr>
          <a:xfrm>
            <a:off x="1293997" y="5889831"/>
            <a:ext cx="1198174" cy="276999"/>
          </a:xfrm>
          <a:prstGeom prst="rect">
            <a:avLst/>
          </a:prstGeom>
          <a:solidFill>
            <a:schemeClr val="bg1"/>
          </a:solidFill>
          <a:ln>
            <a:solidFill>
              <a:srgbClr val="3F91A7"/>
            </a:solidFill>
          </a:ln>
        </p:spPr>
        <p:txBody>
          <a:bodyPr wrap="square" rtlCol="0" anchor="ctr">
            <a:spAutoFit/>
          </a:bodyPr>
          <a:lstStyle/>
          <a:p>
            <a:pPr algn="ctr"/>
            <a:r>
              <a:rPr lang="sl-SI" sz="1200" b="1" dirty="0">
                <a:solidFill>
                  <a:srgbClr val="3F91A7"/>
                </a:solidFill>
                <a:latin typeface="Source Sans Pro Black" panose="020B0803030403020204" pitchFamily="34" charset="0"/>
                <a:ea typeface="Source Sans Pro Black" panose="020B0803030403020204" pitchFamily="34" charset="0"/>
                <a:cs typeface="Source Sans Pro Light"/>
              </a:rPr>
              <a:t>Ni upravičen</a:t>
            </a:r>
            <a:endParaRPr lang="en-GB" sz="1200" b="1" dirty="0">
              <a:solidFill>
                <a:srgbClr val="3F91A7"/>
              </a:solidFill>
              <a:latin typeface="Source Sans Pro Black" panose="020B0803030403020204" pitchFamily="34" charset="0"/>
              <a:ea typeface="Source Sans Pro Black" panose="020B0803030403020204" pitchFamily="34" charset="0"/>
              <a:cs typeface="Source Sans Pro Light"/>
            </a:endParaRPr>
          </a:p>
        </p:txBody>
      </p:sp>
      <p:cxnSp>
        <p:nvCxnSpPr>
          <p:cNvPr id="76" name="Gerader Verbinder 75">
            <a:extLst>
              <a:ext uri="{FF2B5EF4-FFF2-40B4-BE49-F238E27FC236}">
                <a16:creationId xmlns:a16="http://schemas.microsoft.com/office/drawing/2014/main" id="{BDAB619E-C665-4A23-9951-DE63FE7CF570}"/>
              </a:ext>
            </a:extLst>
          </p:cNvPr>
          <p:cNvCxnSpPr>
            <a:cxnSpLocks/>
            <a:stCxn id="75" idx="3"/>
            <a:endCxn id="80" idx="1"/>
          </p:cNvCxnSpPr>
          <p:nvPr/>
        </p:nvCxnSpPr>
        <p:spPr>
          <a:xfrm>
            <a:off x="2492171" y="6028331"/>
            <a:ext cx="943739" cy="553"/>
          </a:xfrm>
          <a:prstGeom prst="line">
            <a:avLst/>
          </a:prstGeom>
          <a:ln w="19050">
            <a:solidFill>
              <a:srgbClr val="3F91A7"/>
            </a:solidFill>
            <a:prstDash val="sys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7" name="Gerader Verbinder 76">
            <a:extLst>
              <a:ext uri="{FF2B5EF4-FFF2-40B4-BE49-F238E27FC236}">
                <a16:creationId xmlns:a16="http://schemas.microsoft.com/office/drawing/2014/main" id="{59BCF667-E31B-4040-9EE8-39E0656CD561}"/>
              </a:ext>
            </a:extLst>
          </p:cNvPr>
          <p:cNvCxnSpPr>
            <a:cxnSpLocks/>
            <a:stCxn id="75" idx="0"/>
            <a:endCxn id="70" idx="2"/>
          </p:cNvCxnSpPr>
          <p:nvPr/>
        </p:nvCxnSpPr>
        <p:spPr>
          <a:xfrm flipH="1" flipV="1">
            <a:off x="1890928" y="5144775"/>
            <a:ext cx="2156" cy="745056"/>
          </a:xfrm>
          <a:prstGeom prst="line">
            <a:avLst/>
          </a:prstGeom>
          <a:ln w="19050">
            <a:solidFill>
              <a:srgbClr val="3F91A7"/>
            </a:solidFill>
            <a:prstDash val="sysDot"/>
          </a:ln>
          <a:effectLst/>
        </p:spPr>
        <p:style>
          <a:lnRef idx="2">
            <a:schemeClr val="accent1"/>
          </a:lnRef>
          <a:fillRef idx="0">
            <a:schemeClr val="accent1"/>
          </a:fillRef>
          <a:effectRef idx="1">
            <a:schemeClr val="accent1"/>
          </a:effectRef>
          <a:fontRef idx="minor">
            <a:schemeClr val="tx1"/>
          </a:fontRef>
        </p:style>
      </p:cxnSp>
      <p:grpSp>
        <p:nvGrpSpPr>
          <p:cNvPr id="79" name="Gruppieren 78">
            <a:extLst>
              <a:ext uri="{FF2B5EF4-FFF2-40B4-BE49-F238E27FC236}">
                <a16:creationId xmlns:a16="http://schemas.microsoft.com/office/drawing/2014/main" id="{8F7249EC-32D6-4FDE-A608-C409DD823A1E}"/>
              </a:ext>
            </a:extLst>
          </p:cNvPr>
          <p:cNvGrpSpPr/>
          <p:nvPr/>
        </p:nvGrpSpPr>
        <p:grpSpPr>
          <a:xfrm>
            <a:off x="3435910" y="5456566"/>
            <a:ext cx="887791" cy="803150"/>
            <a:chOff x="2611925" y="5781491"/>
            <a:chExt cx="887791" cy="803150"/>
          </a:xfrm>
        </p:grpSpPr>
        <p:sp>
          <p:nvSpPr>
            <p:cNvPr id="80" name="Textfeld 79">
              <a:extLst>
                <a:ext uri="{FF2B5EF4-FFF2-40B4-BE49-F238E27FC236}">
                  <a16:creationId xmlns:a16="http://schemas.microsoft.com/office/drawing/2014/main" id="{0BBCE23C-1DE4-417E-A49B-99BD169ED7D6}"/>
                </a:ext>
              </a:extLst>
            </p:cNvPr>
            <p:cNvSpPr txBox="1"/>
            <p:nvPr/>
          </p:nvSpPr>
          <p:spPr>
            <a:xfrm>
              <a:off x="2611925" y="6122976"/>
              <a:ext cx="887791" cy="461665"/>
            </a:xfrm>
            <a:prstGeom prst="rect">
              <a:avLst/>
            </a:prstGeom>
            <a:solidFill>
              <a:schemeClr val="bg1"/>
            </a:solidFill>
            <a:ln>
              <a:solidFill>
                <a:srgbClr val="3F91A7"/>
              </a:solidFill>
            </a:ln>
          </p:spPr>
          <p:txBody>
            <a:bodyPr wrap="square" rtlCol="0">
              <a:spAutoFit/>
            </a:bodyPr>
            <a:lstStyle/>
            <a:p>
              <a:pPr algn="ctr"/>
              <a:r>
                <a:rPr lang="sl-SI" sz="1200" b="1" dirty="0">
                  <a:solidFill>
                    <a:srgbClr val="3F91A7"/>
                  </a:solidFill>
                  <a:latin typeface="Source Sans Pro Black" panose="020B0803030403020204" pitchFamily="34" charset="0"/>
                  <a:ea typeface="Source Sans Pro Black" panose="020B0803030403020204" pitchFamily="34" charset="0"/>
                </a:rPr>
                <a:t>Center za podporo</a:t>
              </a:r>
              <a:endParaRPr lang="en-GB" sz="1200" b="1" dirty="0">
                <a:solidFill>
                  <a:srgbClr val="3F91A7"/>
                </a:solidFill>
                <a:latin typeface="Source Sans Pro Black" panose="020B0803030403020204" pitchFamily="34" charset="0"/>
                <a:ea typeface="Source Sans Pro Black" panose="020B0803030403020204" pitchFamily="34" charset="0"/>
              </a:endParaRPr>
            </a:p>
          </p:txBody>
        </p:sp>
        <p:sp>
          <p:nvSpPr>
            <p:cNvPr id="81" name="Ellipse 80">
              <a:extLst>
                <a:ext uri="{FF2B5EF4-FFF2-40B4-BE49-F238E27FC236}">
                  <a16:creationId xmlns:a16="http://schemas.microsoft.com/office/drawing/2014/main" id="{2DC5FC97-284F-4A35-96B4-A86D0D0AA800}"/>
                </a:ext>
              </a:extLst>
            </p:cNvPr>
            <p:cNvSpPr/>
            <p:nvPr/>
          </p:nvSpPr>
          <p:spPr>
            <a:xfrm>
              <a:off x="2892510" y="5837090"/>
              <a:ext cx="311379" cy="313200"/>
            </a:xfrm>
            <a:prstGeom prst="ellipse">
              <a:avLst/>
            </a:prstGeom>
            <a:solidFill>
              <a:srgbClr val="3F91A7"/>
            </a:solidFill>
            <a:ln>
              <a:noFill/>
            </a:ln>
          </p:spPr>
          <p:txBody>
            <a:bodyPr wrap="square" rtlCol="0" anchor="ctr">
              <a:spAutoFit/>
            </a:bodyPr>
            <a:lstStyle/>
            <a:p>
              <a:pPr algn="ctr"/>
              <a:endParaRPr lang="de-DE" sz="1000">
                <a:solidFill>
                  <a:srgbClr val="D75A4A"/>
                </a:solidFill>
                <a:latin typeface="Source Sans Pro Light"/>
                <a:ea typeface="+mj-ea"/>
                <a:cs typeface="Source Sans Pro Light"/>
              </a:endParaRPr>
            </a:p>
          </p:txBody>
        </p:sp>
        <p:sp>
          <p:nvSpPr>
            <p:cNvPr id="82" name="Ovale Legende 49">
              <a:extLst>
                <a:ext uri="{FF2B5EF4-FFF2-40B4-BE49-F238E27FC236}">
                  <a16:creationId xmlns:a16="http://schemas.microsoft.com/office/drawing/2014/main" id="{CC5854A8-88BC-4171-93C5-79713AB5EE11}"/>
                </a:ext>
              </a:extLst>
            </p:cNvPr>
            <p:cNvSpPr/>
            <p:nvPr/>
          </p:nvSpPr>
          <p:spPr>
            <a:xfrm>
              <a:off x="2950626" y="5882361"/>
              <a:ext cx="195145" cy="195345"/>
            </a:xfrm>
            <a:prstGeom prst="wedgeEllipseCallout">
              <a:avLst/>
            </a:prstGeom>
            <a:noFill/>
            <a:ln w="127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3" name="Textfeld 82">
              <a:extLst>
                <a:ext uri="{FF2B5EF4-FFF2-40B4-BE49-F238E27FC236}">
                  <a16:creationId xmlns:a16="http://schemas.microsoft.com/office/drawing/2014/main" id="{4B1179B2-F797-4D5A-A053-37A6C5A8AE3A}"/>
                </a:ext>
              </a:extLst>
            </p:cNvPr>
            <p:cNvSpPr txBox="1"/>
            <p:nvPr/>
          </p:nvSpPr>
          <p:spPr>
            <a:xfrm>
              <a:off x="2929415" y="5781491"/>
              <a:ext cx="237566" cy="369332"/>
            </a:xfrm>
            <a:prstGeom prst="rect">
              <a:avLst/>
            </a:prstGeom>
            <a:noFill/>
          </p:spPr>
          <p:txBody>
            <a:bodyPr wrap="none" rtlCol="0">
              <a:spAutoFit/>
            </a:bodyPr>
            <a:lstStyle/>
            <a:p>
              <a:r>
                <a:rPr lang="de-DE">
                  <a:ln w="6350">
                    <a:solidFill>
                      <a:schemeClr val="bg1"/>
                    </a:solidFill>
                  </a:ln>
                  <a:solidFill>
                    <a:schemeClr val="bg1"/>
                  </a:solidFill>
                  <a:latin typeface="Brush Script MT" panose="03060802040406070304" pitchFamily="66" charset="0"/>
                </a:rPr>
                <a:t>i</a:t>
              </a:r>
            </a:p>
          </p:txBody>
        </p:sp>
      </p:grpSp>
      <p:grpSp>
        <p:nvGrpSpPr>
          <p:cNvPr id="8" name="Gruppieren 7">
            <a:extLst>
              <a:ext uri="{FF2B5EF4-FFF2-40B4-BE49-F238E27FC236}">
                <a16:creationId xmlns:a16="http://schemas.microsoft.com/office/drawing/2014/main" id="{C21CEA2C-44ED-46D3-A4E9-CC26ADE72E2A}"/>
              </a:ext>
            </a:extLst>
          </p:cNvPr>
          <p:cNvGrpSpPr/>
          <p:nvPr/>
        </p:nvGrpSpPr>
        <p:grpSpPr>
          <a:xfrm>
            <a:off x="481861" y="2187852"/>
            <a:ext cx="540000" cy="646331"/>
            <a:chOff x="1147710" y="3072694"/>
            <a:chExt cx="540000" cy="646331"/>
          </a:xfrm>
        </p:grpSpPr>
        <p:sp>
          <p:nvSpPr>
            <p:cNvPr id="98" name="Ellipse 97">
              <a:extLst>
                <a:ext uri="{FF2B5EF4-FFF2-40B4-BE49-F238E27FC236}">
                  <a16:creationId xmlns:a16="http://schemas.microsoft.com/office/drawing/2014/main" id="{883206DC-76EB-4E84-817C-A51EC4423463}"/>
                </a:ext>
              </a:extLst>
            </p:cNvPr>
            <p:cNvSpPr/>
            <p:nvPr/>
          </p:nvSpPr>
          <p:spPr>
            <a:xfrm>
              <a:off x="1147710" y="3132826"/>
              <a:ext cx="540000" cy="540000"/>
            </a:xfrm>
            <a:prstGeom prst="ellipse">
              <a:avLst/>
            </a:prstGeom>
            <a:solidFill>
              <a:srgbClr val="3F9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6" name="Textfeld 45">
              <a:extLst>
                <a:ext uri="{FF2B5EF4-FFF2-40B4-BE49-F238E27FC236}">
                  <a16:creationId xmlns:a16="http://schemas.microsoft.com/office/drawing/2014/main" id="{FE68D7C3-C66F-4542-BDCA-CD7CF5654BBA}"/>
                </a:ext>
              </a:extLst>
            </p:cNvPr>
            <p:cNvSpPr txBox="1"/>
            <p:nvPr/>
          </p:nvSpPr>
          <p:spPr>
            <a:xfrm flipH="1">
              <a:off x="1199226" y="3072694"/>
              <a:ext cx="236233" cy="646331"/>
            </a:xfrm>
            <a:prstGeom prst="rect">
              <a:avLst/>
            </a:prstGeom>
            <a:noFill/>
          </p:spPr>
          <p:txBody>
            <a:bodyPr wrap="square" rtlCol="0">
              <a:spAutoFit/>
            </a:bodyPr>
            <a:lstStyle/>
            <a:p>
              <a:r>
                <a:rPr lang="de-DE" sz="3600">
                  <a:solidFill>
                    <a:schemeClr val="bg1"/>
                  </a:solidFill>
                </a:rPr>
                <a:t>1</a:t>
              </a:r>
              <a:endParaRPr lang="de-DE" sz="2800">
                <a:solidFill>
                  <a:schemeClr val="bg1"/>
                </a:solidFill>
              </a:endParaRPr>
            </a:p>
          </p:txBody>
        </p:sp>
      </p:grpSp>
      <p:grpSp>
        <p:nvGrpSpPr>
          <p:cNvPr id="12" name="Gruppieren 11">
            <a:extLst>
              <a:ext uri="{FF2B5EF4-FFF2-40B4-BE49-F238E27FC236}">
                <a16:creationId xmlns:a16="http://schemas.microsoft.com/office/drawing/2014/main" id="{0A754391-6CBD-42B7-830D-93EDB2555176}"/>
              </a:ext>
            </a:extLst>
          </p:cNvPr>
          <p:cNvGrpSpPr/>
          <p:nvPr/>
        </p:nvGrpSpPr>
        <p:grpSpPr>
          <a:xfrm>
            <a:off x="1566928" y="2602752"/>
            <a:ext cx="648000" cy="648000"/>
            <a:chOff x="8098451" y="1494202"/>
            <a:chExt cx="648000" cy="648000"/>
          </a:xfrm>
        </p:grpSpPr>
        <p:sp>
          <p:nvSpPr>
            <p:cNvPr id="11" name="Ellipse 10">
              <a:extLst>
                <a:ext uri="{FF2B5EF4-FFF2-40B4-BE49-F238E27FC236}">
                  <a16:creationId xmlns:a16="http://schemas.microsoft.com/office/drawing/2014/main" id="{6F6405D3-F6A8-4997-A873-19BE6FC7C368}"/>
                </a:ext>
              </a:extLst>
            </p:cNvPr>
            <p:cNvSpPr/>
            <p:nvPr/>
          </p:nvSpPr>
          <p:spPr>
            <a:xfrm>
              <a:off x="8098451" y="1494202"/>
              <a:ext cx="648000" cy="648000"/>
            </a:xfrm>
            <a:prstGeom prst="ellipse">
              <a:avLst/>
            </a:prstGeom>
            <a:solidFill>
              <a:srgbClr val="3F91A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Grafik 9" descr="Häkchen">
              <a:extLst>
                <a:ext uri="{FF2B5EF4-FFF2-40B4-BE49-F238E27FC236}">
                  <a16:creationId xmlns:a16="http://schemas.microsoft.com/office/drawing/2014/main" id="{9C8A7EE2-CFFC-474D-A5A4-AEB0017CEDF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52451" y="1573717"/>
              <a:ext cx="540000" cy="540000"/>
            </a:xfrm>
            <a:prstGeom prst="rect">
              <a:avLst/>
            </a:prstGeom>
          </p:spPr>
        </p:pic>
      </p:grpSp>
      <p:sp>
        <p:nvSpPr>
          <p:cNvPr id="99" name="Abgerundetes Rechteck 17">
            <a:extLst>
              <a:ext uri="{FF2B5EF4-FFF2-40B4-BE49-F238E27FC236}">
                <a16:creationId xmlns:a16="http://schemas.microsoft.com/office/drawing/2014/main" id="{5DDD840B-BD1B-422A-A8BC-1B1E4B885CB0}"/>
              </a:ext>
            </a:extLst>
          </p:cNvPr>
          <p:cNvSpPr/>
          <p:nvPr/>
        </p:nvSpPr>
        <p:spPr>
          <a:xfrm>
            <a:off x="4607380" y="2275070"/>
            <a:ext cx="2914490" cy="2652863"/>
          </a:xfrm>
          <a:prstGeom prst="roundRect">
            <a:avLst>
              <a:gd name="adj" fmla="val 13208"/>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Source Serif Pro Light" panose="02040303050405020204" pitchFamily="18" charset="0"/>
              <a:ea typeface="Source Serif Pro Light" panose="02040303050405020204" pitchFamily="18" charset="0"/>
            </a:endParaRPr>
          </a:p>
        </p:txBody>
      </p:sp>
      <p:sp>
        <p:nvSpPr>
          <p:cNvPr id="100" name="Titel 1">
            <a:extLst>
              <a:ext uri="{FF2B5EF4-FFF2-40B4-BE49-F238E27FC236}">
                <a16:creationId xmlns:a16="http://schemas.microsoft.com/office/drawing/2014/main" id="{FBFC58B7-98CB-4B48-986E-7637F23F781C}"/>
              </a:ext>
            </a:extLst>
          </p:cNvPr>
          <p:cNvSpPr txBox="1">
            <a:spLocks/>
          </p:cNvSpPr>
          <p:nvPr/>
        </p:nvSpPr>
        <p:spPr>
          <a:xfrm>
            <a:off x="5274535" y="3339372"/>
            <a:ext cx="1426849" cy="669857"/>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1600" dirty="0">
                <a:solidFill>
                  <a:srgbClr val="3F91A7"/>
                </a:solidFill>
                <a:latin typeface="Source Sans Pro Black" panose="020B0803030403020204" pitchFamily="34" charset="0"/>
                <a:ea typeface="Source Sans Pro Black" panose="020B0803030403020204" pitchFamily="34" charset="0"/>
                <a:cs typeface="Source Sans Pro Light"/>
              </a:rPr>
              <a:t>EUCF </a:t>
            </a:r>
            <a:r>
              <a:rPr lang="sl-SI" sz="1600" dirty="0">
                <a:solidFill>
                  <a:srgbClr val="3F91A7"/>
                </a:solidFill>
                <a:latin typeface="Source Sans Pro Black" panose="020B0803030403020204" pitchFamily="34" charset="0"/>
                <a:ea typeface="Source Sans Pro Black" panose="020B0803030403020204" pitchFamily="34" charset="0"/>
                <a:cs typeface="Source Sans Pro Light"/>
              </a:rPr>
              <a:t>PRIJAVA</a:t>
            </a:r>
            <a:endParaRPr lang="de-DE" sz="1600" dirty="0">
              <a:solidFill>
                <a:srgbClr val="3F91A7"/>
              </a:solidFill>
              <a:latin typeface="Source Sans Pro Black" panose="020B0803030403020204" pitchFamily="34" charset="0"/>
              <a:ea typeface="Source Sans Pro Black" panose="020B0803030403020204" pitchFamily="34" charset="0"/>
              <a:cs typeface="Source Sans Pro Light"/>
            </a:endParaRPr>
          </a:p>
        </p:txBody>
      </p:sp>
      <p:sp>
        <p:nvSpPr>
          <p:cNvPr id="101" name="Textfeld 100">
            <a:extLst>
              <a:ext uri="{FF2B5EF4-FFF2-40B4-BE49-F238E27FC236}">
                <a16:creationId xmlns:a16="http://schemas.microsoft.com/office/drawing/2014/main" id="{3E5E685A-E935-483F-80E2-D24202CB06EB}"/>
              </a:ext>
            </a:extLst>
          </p:cNvPr>
          <p:cNvSpPr txBox="1"/>
          <p:nvPr/>
        </p:nvSpPr>
        <p:spPr>
          <a:xfrm>
            <a:off x="4799449" y="3969729"/>
            <a:ext cx="2498846" cy="461665"/>
          </a:xfrm>
          <a:prstGeom prst="rect">
            <a:avLst/>
          </a:prstGeom>
          <a:solidFill>
            <a:schemeClr val="bg1"/>
          </a:solidFill>
          <a:ln>
            <a:solidFill>
              <a:schemeClr val="bg1">
                <a:lumMod val="75000"/>
              </a:schemeClr>
            </a:solidFill>
          </a:ln>
        </p:spPr>
        <p:txBody>
          <a:bodyPr wrap="square" lIns="36000" rIns="36000" rtlCol="0">
            <a:spAutoFit/>
          </a:bodyPr>
          <a:lstStyle>
            <a:defPPr>
              <a:defRPr lang="fr-FR"/>
            </a:defPPr>
            <a:lvl1pPr algn="ctr">
              <a:defRPr sz="1100" b="1">
                <a:solidFill>
                  <a:srgbClr val="575757"/>
                </a:solidFill>
                <a:latin typeface="Source Sans Pro Light"/>
                <a:ea typeface="+mj-ea"/>
                <a:cs typeface="Source Sans Pro Light"/>
              </a:defRPr>
            </a:lvl1pPr>
          </a:lstStyle>
          <a:p>
            <a:r>
              <a:rPr lang="sl-SI" sz="1200" b="0" dirty="0"/>
              <a:t>Oddaja izpolnjene predloge in podpornih dokumentov</a:t>
            </a:r>
            <a:endParaRPr lang="en-GB" sz="1200" b="0" dirty="0"/>
          </a:p>
        </p:txBody>
      </p:sp>
      <p:sp>
        <p:nvSpPr>
          <p:cNvPr id="102" name="Textfeld 101">
            <a:extLst>
              <a:ext uri="{FF2B5EF4-FFF2-40B4-BE49-F238E27FC236}">
                <a16:creationId xmlns:a16="http://schemas.microsoft.com/office/drawing/2014/main" id="{6A307F95-F952-4748-ABC0-B4EBC2BF0E10}"/>
              </a:ext>
            </a:extLst>
          </p:cNvPr>
          <p:cNvSpPr txBox="1"/>
          <p:nvPr/>
        </p:nvSpPr>
        <p:spPr>
          <a:xfrm>
            <a:off x="4783979" y="4519409"/>
            <a:ext cx="2514316" cy="276999"/>
          </a:xfrm>
          <a:prstGeom prst="rect">
            <a:avLst/>
          </a:prstGeom>
          <a:solidFill>
            <a:schemeClr val="bg1"/>
          </a:solidFill>
          <a:ln>
            <a:solidFill>
              <a:schemeClr val="bg1">
                <a:lumMod val="75000"/>
              </a:schemeClr>
            </a:solidFill>
          </a:ln>
        </p:spPr>
        <p:txBody>
          <a:bodyPr wrap="square" rtlCol="0">
            <a:spAutoFit/>
          </a:bodyPr>
          <a:lstStyle>
            <a:defPPr>
              <a:defRPr lang="fr-FR"/>
            </a:defPPr>
            <a:lvl1pPr algn="ctr">
              <a:defRPr sz="1100">
                <a:solidFill>
                  <a:srgbClr val="575757"/>
                </a:solidFill>
                <a:latin typeface="Source Sans Pro Light"/>
                <a:ea typeface="+mj-ea"/>
                <a:cs typeface="Source Sans Pro Light"/>
              </a:defRPr>
            </a:lvl1pPr>
          </a:lstStyle>
          <a:p>
            <a:r>
              <a:rPr lang="sl-SI" sz="1200" dirty="0"/>
              <a:t>Točkovanje na podlagi kriterijev</a:t>
            </a:r>
            <a:endParaRPr lang="en-GB" sz="1200" dirty="0"/>
          </a:p>
        </p:txBody>
      </p:sp>
      <p:grpSp>
        <p:nvGrpSpPr>
          <p:cNvPr id="103" name="Gruppieren 102">
            <a:extLst>
              <a:ext uri="{FF2B5EF4-FFF2-40B4-BE49-F238E27FC236}">
                <a16:creationId xmlns:a16="http://schemas.microsoft.com/office/drawing/2014/main" id="{0B3DBD70-2742-4355-9195-8B3ABFD7D6CA}"/>
              </a:ext>
            </a:extLst>
          </p:cNvPr>
          <p:cNvGrpSpPr/>
          <p:nvPr/>
        </p:nvGrpSpPr>
        <p:grpSpPr>
          <a:xfrm>
            <a:off x="4528491" y="2187852"/>
            <a:ext cx="540000" cy="646331"/>
            <a:chOff x="1147710" y="3072694"/>
            <a:chExt cx="540000" cy="646331"/>
          </a:xfrm>
        </p:grpSpPr>
        <p:sp>
          <p:nvSpPr>
            <p:cNvPr id="104" name="Ellipse 103">
              <a:extLst>
                <a:ext uri="{FF2B5EF4-FFF2-40B4-BE49-F238E27FC236}">
                  <a16:creationId xmlns:a16="http://schemas.microsoft.com/office/drawing/2014/main" id="{CCF20807-6DD6-4E55-A575-5808017722EF}"/>
                </a:ext>
              </a:extLst>
            </p:cNvPr>
            <p:cNvSpPr/>
            <p:nvPr/>
          </p:nvSpPr>
          <p:spPr>
            <a:xfrm>
              <a:off x="1147710" y="3132826"/>
              <a:ext cx="540000" cy="540000"/>
            </a:xfrm>
            <a:prstGeom prst="ellipse">
              <a:avLst/>
            </a:prstGeom>
            <a:solidFill>
              <a:srgbClr val="3F9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5" name="Textfeld 104">
              <a:extLst>
                <a:ext uri="{FF2B5EF4-FFF2-40B4-BE49-F238E27FC236}">
                  <a16:creationId xmlns:a16="http://schemas.microsoft.com/office/drawing/2014/main" id="{AC1E28AF-4CC8-4BB1-A1B2-888DE0F904B4}"/>
                </a:ext>
              </a:extLst>
            </p:cNvPr>
            <p:cNvSpPr txBox="1"/>
            <p:nvPr/>
          </p:nvSpPr>
          <p:spPr>
            <a:xfrm flipH="1">
              <a:off x="1199226" y="3072694"/>
              <a:ext cx="236233" cy="646331"/>
            </a:xfrm>
            <a:prstGeom prst="rect">
              <a:avLst/>
            </a:prstGeom>
            <a:noFill/>
          </p:spPr>
          <p:txBody>
            <a:bodyPr wrap="square" rtlCol="0">
              <a:spAutoFit/>
            </a:bodyPr>
            <a:lstStyle/>
            <a:p>
              <a:r>
                <a:rPr lang="de-DE" sz="3600">
                  <a:solidFill>
                    <a:schemeClr val="bg1"/>
                  </a:solidFill>
                </a:rPr>
                <a:t>2</a:t>
              </a:r>
              <a:endParaRPr lang="de-DE" sz="2800">
                <a:solidFill>
                  <a:schemeClr val="bg1"/>
                </a:solidFill>
              </a:endParaRPr>
            </a:p>
          </p:txBody>
        </p:sp>
      </p:grpSp>
      <p:sp>
        <p:nvSpPr>
          <p:cNvPr id="107" name="Ellipse 106">
            <a:extLst>
              <a:ext uri="{FF2B5EF4-FFF2-40B4-BE49-F238E27FC236}">
                <a16:creationId xmlns:a16="http://schemas.microsoft.com/office/drawing/2014/main" id="{CC653091-7600-41EB-B731-71808C07A21B}"/>
              </a:ext>
            </a:extLst>
          </p:cNvPr>
          <p:cNvSpPr/>
          <p:nvPr/>
        </p:nvSpPr>
        <p:spPr>
          <a:xfrm>
            <a:off x="5613558" y="2602752"/>
            <a:ext cx="648000" cy="648000"/>
          </a:xfrm>
          <a:prstGeom prst="ellipse">
            <a:avLst/>
          </a:prstGeom>
          <a:solidFill>
            <a:srgbClr val="3F91A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9" name="Abgerundetes Rechteck 17">
            <a:extLst>
              <a:ext uri="{FF2B5EF4-FFF2-40B4-BE49-F238E27FC236}">
                <a16:creationId xmlns:a16="http://schemas.microsoft.com/office/drawing/2014/main" id="{EB058B0B-0B7D-4A56-B673-7B54C4DE9EEC}"/>
              </a:ext>
            </a:extLst>
          </p:cNvPr>
          <p:cNvSpPr/>
          <p:nvPr/>
        </p:nvSpPr>
        <p:spPr>
          <a:xfrm>
            <a:off x="8652303" y="2275070"/>
            <a:ext cx="2914490" cy="2652863"/>
          </a:xfrm>
          <a:prstGeom prst="roundRect">
            <a:avLst>
              <a:gd name="adj" fmla="val 13208"/>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Source Serif Pro Light" panose="02040303050405020204" pitchFamily="18" charset="0"/>
              <a:ea typeface="Source Serif Pro Light" panose="02040303050405020204" pitchFamily="18" charset="0"/>
            </a:endParaRPr>
          </a:p>
        </p:txBody>
      </p:sp>
      <p:sp>
        <p:nvSpPr>
          <p:cNvPr id="120" name="Titel 1">
            <a:extLst>
              <a:ext uri="{FF2B5EF4-FFF2-40B4-BE49-F238E27FC236}">
                <a16:creationId xmlns:a16="http://schemas.microsoft.com/office/drawing/2014/main" id="{E2DE9A46-A40B-4861-AF4C-257EC7F4B7DB}"/>
              </a:ext>
            </a:extLst>
          </p:cNvPr>
          <p:cNvSpPr txBox="1">
            <a:spLocks/>
          </p:cNvSpPr>
          <p:nvPr/>
        </p:nvSpPr>
        <p:spPr>
          <a:xfrm>
            <a:off x="9442241" y="3314670"/>
            <a:ext cx="1426849" cy="669857"/>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l-SI" sz="1600" dirty="0">
                <a:solidFill>
                  <a:srgbClr val="3F91A7"/>
                </a:solidFill>
                <a:latin typeface="Source Sans Pro Black" panose="020B0803030403020204" pitchFamily="34" charset="0"/>
                <a:ea typeface="Source Sans Pro Black" panose="020B0803030403020204" pitchFamily="34" charset="0"/>
                <a:cs typeface="Source Sans Pro Light"/>
              </a:rPr>
              <a:t>POGODBA O DOTACIJI</a:t>
            </a:r>
            <a:endParaRPr lang="de-DE" sz="1600" dirty="0">
              <a:solidFill>
                <a:srgbClr val="3F91A7"/>
              </a:solidFill>
              <a:latin typeface="Source Sans Pro Black" panose="020B0803030403020204" pitchFamily="34" charset="0"/>
              <a:ea typeface="Source Sans Pro Black" panose="020B0803030403020204" pitchFamily="34" charset="0"/>
              <a:cs typeface="Source Sans Pro Light"/>
            </a:endParaRPr>
          </a:p>
        </p:txBody>
      </p:sp>
      <p:sp>
        <p:nvSpPr>
          <p:cNvPr id="121" name="Textfeld 120">
            <a:extLst>
              <a:ext uri="{FF2B5EF4-FFF2-40B4-BE49-F238E27FC236}">
                <a16:creationId xmlns:a16="http://schemas.microsoft.com/office/drawing/2014/main" id="{0B3D5D84-4813-4DFD-B283-E4155C7B36DB}"/>
              </a:ext>
            </a:extLst>
          </p:cNvPr>
          <p:cNvSpPr txBox="1"/>
          <p:nvPr/>
        </p:nvSpPr>
        <p:spPr>
          <a:xfrm>
            <a:off x="8844372" y="3969729"/>
            <a:ext cx="2498846" cy="461665"/>
          </a:xfrm>
          <a:prstGeom prst="rect">
            <a:avLst/>
          </a:prstGeom>
          <a:solidFill>
            <a:schemeClr val="bg1"/>
          </a:solidFill>
          <a:ln>
            <a:solidFill>
              <a:schemeClr val="bg1">
                <a:lumMod val="75000"/>
              </a:schemeClr>
            </a:solidFill>
          </a:ln>
        </p:spPr>
        <p:txBody>
          <a:bodyPr wrap="square" rtlCol="0">
            <a:spAutoFit/>
          </a:bodyPr>
          <a:lstStyle>
            <a:defPPr>
              <a:defRPr lang="fr-FR"/>
            </a:defPPr>
            <a:lvl1pPr algn="ctr">
              <a:defRPr sz="1100" b="1">
                <a:solidFill>
                  <a:srgbClr val="575757"/>
                </a:solidFill>
                <a:latin typeface="Source Sans Pro Light"/>
                <a:ea typeface="+mj-ea"/>
                <a:cs typeface="Source Sans Pro Light"/>
              </a:defRPr>
            </a:lvl1pPr>
          </a:lstStyle>
          <a:p>
            <a:r>
              <a:rPr lang="sl-SI" sz="1200" b="0" dirty="0"/>
              <a:t>Izbira uspešnih prijav glede na število doseženih točk</a:t>
            </a:r>
            <a:endParaRPr lang="en-GB" sz="1200" b="0" dirty="0"/>
          </a:p>
        </p:txBody>
      </p:sp>
      <p:sp>
        <p:nvSpPr>
          <p:cNvPr id="122" name="Textfeld 121">
            <a:extLst>
              <a:ext uri="{FF2B5EF4-FFF2-40B4-BE49-F238E27FC236}">
                <a16:creationId xmlns:a16="http://schemas.microsoft.com/office/drawing/2014/main" id="{024D40F6-6D60-42C3-A2D0-72AC8E70FD87}"/>
              </a:ext>
            </a:extLst>
          </p:cNvPr>
          <p:cNvSpPr txBox="1"/>
          <p:nvPr/>
        </p:nvSpPr>
        <p:spPr>
          <a:xfrm>
            <a:off x="8828902" y="4503077"/>
            <a:ext cx="2514316" cy="461665"/>
          </a:xfrm>
          <a:prstGeom prst="rect">
            <a:avLst/>
          </a:prstGeom>
          <a:solidFill>
            <a:schemeClr val="bg1"/>
          </a:solidFill>
          <a:ln>
            <a:solidFill>
              <a:schemeClr val="bg1">
                <a:lumMod val="75000"/>
              </a:schemeClr>
            </a:solidFill>
          </a:ln>
        </p:spPr>
        <p:txBody>
          <a:bodyPr wrap="square" rtlCol="0">
            <a:spAutoFit/>
          </a:bodyPr>
          <a:lstStyle>
            <a:defPPr>
              <a:defRPr lang="fr-FR"/>
            </a:defPPr>
            <a:lvl1pPr algn="ctr">
              <a:defRPr sz="1100">
                <a:solidFill>
                  <a:srgbClr val="575757"/>
                </a:solidFill>
                <a:latin typeface="Source Sans Pro Light"/>
                <a:ea typeface="+mj-ea"/>
                <a:cs typeface="Source Sans Pro Light"/>
              </a:defRPr>
            </a:lvl1pPr>
          </a:lstStyle>
          <a:p>
            <a:r>
              <a:rPr lang="sl-SI" sz="1200" dirty="0"/>
              <a:t>Uskladitev in podpis pogodbe o dotaciji</a:t>
            </a:r>
            <a:endParaRPr lang="en-GB" sz="1200" dirty="0"/>
          </a:p>
        </p:txBody>
      </p:sp>
      <p:grpSp>
        <p:nvGrpSpPr>
          <p:cNvPr id="123" name="Gruppieren 122">
            <a:extLst>
              <a:ext uri="{FF2B5EF4-FFF2-40B4-BE49-F238E27FC236}">
                <a16:creationId xmlns:a16="http://schemas.microsoft.com/office/drawing/2014/main" id="{12BF8AA9-57E8-4496-9716-0D69A2B82D30}"/>
              </a:ext>
            </a:extLst>
          </p:cNvPr>
          <p:cNvGrpSpPr/>
          <p:nvPr/>
        </p:nvGrpSpPr>
        <p:grpSpPr>
          <a:xfrm>
            <a:off x="8573414" y="2197477"/>
            <a:ext cx="540000" cy="646331"/>
            <a:chOff x="1147710" y="3082319"/>
            <a:chExt cx="540000" cy="646331"/>
          </a:xfrm>
        </p:grpSpPr>
        <p:sp>
          <p:nvSpPr>
            <p:cNvPr id="124" name="Ellipse 123">
              <a:extLst>
                <a:ext uri="{FF2B5EF4-FFF2-40B4-BE49-F238E27FC236}">
                  <a16:creationId xmlns:a16="http://schemas.microsoft.com/office/drawing/2014/main" id="{ED02F5EE-C20C-4622-BA65-3157953C4AA0}"/>
                </a:ext>
              </a:extLst>
            </p:cNvPr>
            <p:cNvSpPr/>
            <p:nvPr/>
          </p:nvSpPr>
          <p:spPr>
            <a:xfrm>
              <a:off x="1147710" y="3132826"/>
              <a:ext cx="540000" cy="540000"/>
            </a:xfrm>
            <a:prstGeom prst="ellipse">
              <a:avLst/>
            </a:prstGeom>
            <a:solidFill>
              <a:srgbClr val="3F9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5" name="Textfeld 124">
              <a:extLst>
                <a:ext uri="{FF2B5EF4-FFF2-40B4-BE49-F238E27FC236}">
                  <a16:creationId xmlns:a16="http://schemas.microsoft.com/office/drawing/2014/main" id="{FDB4A086-D192-4CEE-BB7A-89017946D2FC}"/>
                </a:ext>
              </a:extLst>
            </p:cNvPr>
            <p:cNvSpPr txBox="1"/>
            <p:nvPr/>
          </p:nvSpPr>
          <p:spPr>
            <a:xfrm flipH="1">
              <a:off x="1199226" y="3082319"/>
              <a:ext cx="236233" cy="646331"/>
            </a:xfrm>
            <a:prstGeom prst="rect">
              <a:avLst/>
            </a:prstGeom>
            <a:noFill/>
          </p:spPr>
          <p:txBody>
            <a:bodyPr wrap="square" rtlCol="0">
              <a:spAutoFit/>
            </a:bodyPr>
            <a:lstStyle/>
            <a:p>
              <a:r>
                <a:rPr lang="de-DE" sz="3600">
                  <a:solidFill>
                    <a:schemeClr val="bg1"/>
                  </a:solidFill>
                </a:rPr>
                <a:t>3</a:t>
              </a:r>
              <a:endParaRPr lang="de-DE" sz="2800">
                <a:solidFill>
                  <a:schemeClr val="bg1"/>
                </a:solidFill>
              </a:endParaRPr>
            </a:p>
          </p:txBody>
        </p:sp>
      </p:grpSp>
      <p:sp>
        <p:nvSpPr>
          <p:cNvPr id="127" name="Ellipse 126">
            <a:extLst>
              <a:ext uri="{FF2B5EF4-FFF2-40B4-BE49-F238E27FC236}">
                <a16:creationId xmlns:a16="http://schemas.microsoft.com/office/drawing/2014/main" id="{6BF42AAC-B557-4641-9816-0E60D227BC21}"/>
              </a:ext>
            </a:extLst>
          </p:cNvPr>
          <p:cNvSpPr/>
          <p:nvPr/>
        </p:nvSpPr>
        <p:spPr>
          <a:xfrm>
            <a:off x="9781264" y="2578050"/>
            <a:ext cx="648000" cy="648000"/>
          </a:xfrm>
          <a:prstGeom prst="ellipse">
            <a:avLst/>
          </a:prstGeom>
          <a:solidFill>
            <a:srgbClr val="3F91A7"/>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4" name="Grafik 13" descr="Dokument">
            <a:extLst>
              <a:ext uri="{FF2B5EF4-FFF2-40B4-BE49-F238E27FC236}">
                <a16:creationId xmlns:a16="http://schemas.microsoft.com/office/drawing/2014/main" id="{F30A7B3E-6934-42B4-941C-2397F414FCF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67558" y="2657565"/>
            <a:ext cx="540000" cy="540000"/>
          </a:xfrm>
          <a:prstGeom prst="rect">
            <a:avLst/>
          </a:prstGeom>
        </p:spPr>
      </p:pic>
      <p:pic>
        <p:nvPicPr>
          <p:cNvPr id="16" name="Grafik 15" descr="Händedruck">
            <a:extLst>
              <a:ext uri="{FF2B5EF4-FFF2-40B4-BE49-F238E27FC236}">
                <a16:creationId xmlns:a16="http://schemas.microsoft.com/office/drawing/2014/main" id="{C2BA3BF9-2020-4C49-A294-F79C454AEDA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844379" y="2657565"/>
            <a:ext cx="540000" cy="540000"/>
          </a:xfrm>
          <a:prstGeom prst="rect">
            <a:avLst/>
          </a:prstGeom>
        </p:spPr>
      </p:pic>
      <p:sp>
        <p:nvSpPr>
          <p:cNvPr id="17" name="Pfeil: nach rechts 16">
            <a:extLst>
              <a:ext uri="{FF2B5EF4-FFF2-40B4-BE49-F238E27FC236}">
                <a16:creationId xmlns:a16="http://schemas.microsoft.com/office/drawing/2014/main" id="{B58FAF81-52C8-42AF-AED4-516A3AFB5943}"/>
              </a:ext>
            </a:extLst>
          </p:cNvPr>
          <p:cNvSpPr/>
          <p:nvPr/>
        </p:nvSpPr>
        <p:spPr>
          <a:xfrm>
            <a:off x="3535305" y="3401446"/>
            <a:ext cx="1027190" cy="400110"/>
          </a:xfrm>
          <a:prstGeom prst="rightArrow">
            <a:avLst/>
          </a:prstGeom>
          <a:solidFill>
            <a:srgbClr val="3F9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0" name="Pfeil: nach rechts 129">
            <a:extLst>
              <a:ext uri="{FF2B5EF4-FFF2-40B4-BE49-F238E27FC236}">
                <a16:creationId xmlns:a16="http://schemas.microsoft.com/office/drawing/2014/main" id="{80427636-FDF7-4A9B-BEA5-41CE7EF67284}"/>
              </a:ext>
            </a:extLst>
          </p:cNvPr>
          <p:cNvSpPr/>
          <p:nvPr/>
        </p:nvSpPr>
        <p:spPr>
          <a:xfrm>
            <a:off x="7564921" y="3401446"/>
            <a:ext cx="1027190" cy="400110"/>
          </a:xfrm>
          <a:prstGeom prst="rightArrow">
            <a:avLst/>
          </a:prstGeom>
          <a:solidFill>
            <a:srgbClr val="3F9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57" name="Grafik 56">
            <a:extLst>
              <a:ext uri="{FF2B5EF4-FFF2-40B4-BE49-F238E27FC236}">
                <a16:creationId xmlns:a16="http://schemas.microsoft.com/office/drawing/2014/main" id="{BD3F6767-1939-427D-B642-40FB7CC2628B}"/>
              </a:ext>
            </a:extLst>
          </p:cNvPr>
          <p:cNvPicPr>
            <a:picLocks noChangeAspect="1"/>
          </p:cNvPicPr>
          <p:nvPr/>
        </p:nvPicPr>
        <p:blipFill>
          <a:blip r:embed="rId3">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5840697" y="4870300"/>
            <a:ext cx="468000" cy="468000"/>
          </a:xfrm>
          <a:prstGeom prst="rect">
            <a:avLst/>
          </a:prstGeom>
        </p:spPr>
      </p:pic>
      <p:sp>
        <p:nvSpPr>
          <p:cNvPr id="60" name="Textfeld 59">
            <a:extLst>
              <a:ext uri="{FF2B5EF4-FFF2-40B4-BE49-F238E27FC236}">
                <a16:creationId xmlns:a16="http://schemas.microsoft.com/office/drawing/2014/main" id="{F6E855DC-982E-4C55-8333-77A403AEB759}"/>
              </a:ext>
            </a:extLst>
          </p:cNvPr>
          <p:cNvSpPr txBox="1"/>
          <p:nvPr/>
        </p:nvSpPr>
        <p:spPr>
          <a:xfrm>
            <a:off x="5502535" y="5797498"/>
            <a:ext cx="1144323" cy="461665"/>
          </a:xfrm>
          <a:prstGeom prst="rect">
            <a:avLst/>
          </a:prstGeom>
          <a:solidFill>
            <a:schemeClr val="bg1"/>
          </a:solidFill>
          <a:ln>
            <a:solidFill>
              <a:srgbClr val="3F91A7"/>
            </a:solidFill>
          </a:ln>
        </p:spPr>
        <p:txBody>
          <a:bodyPr wrap="square" rtlCol="0" anchor="ctr">
            <a:spAutoFit/>
          </a:bodyPr>
          <a:lstStyle/>
          <a:p>
            <a:pPr algn="ctr"/>
            <a:r>
              <a:rPr lang="sl-SI" sz="1200" b="1" dirty="0">
                <a:solidFill>
                  <a:srgbClr val="3F91A7"/>
                </a:solidFill>
                <a:latin typeface="Source Sans Pro Black" panose="020B0803030403020204" pitchFamily="34" charset="0"/>
                <a:ea typeface="Source Sans Pro Black" panose="020B0803030403020204" pitchFamily="34" charset="0"/>
                <a:cs typeface="Source Sans Pro Light"/>
              </a:rPr>
              <a:t>Neuspešna aplikacija</a:t>
            </a:r>
            <a:endParaRPr lang="en-GB" sz="1200" b="1" dirty="0">
              <a:solidFill>
                <a:srgbClr val="3F91A7"/>
              </a:solidFill>
              <a:latin typeface="Source Sans Pro Black" panose="020B0803030403020204" pitchFamily="34" charset="0"/>
              <a:ea typeface="Source Sans Pro Black" panose="020B0803030403020204" pitchFamily="34" charset="0"/>
              <a:cs typeface="Source Sans Pro Light"/>
            </a:endParaRPr>
          </a:p>
        </p:txBody>
      </p:sp>
      <p:cxnSp>
        <p:nvCxnSpPr>
          <p:cNvPr id="61" name="Gerader Verbinder 60">
            <a:extLst>
              <a:ext uri="{FF2B5EF4-FFF2-40B4-BE49-F238E27FC236}">
                <a16:creationId xmlns:a16="http://schemas.microsoft.com/office/drawing/2014/main" id="{17509510-BBED-4B53-99AC-2C64A94693FF}"/>
              </a:ext>
            </a:extLst>
          </p:cNvPr>
          <p:cNvCxnSpPr>
            <a:cxnSpLocks/>
            <a:stCxn id="80" idx="3"/>
          </p:cNvCxnSpPr>
          <p:nvPr/>
        </p:nvCxnSpPr>
        <p:spPr>
          <a:xfrm flipV="1">
            <a:off x="4323701" y="6028330"/>
            <a:ext cx="1169895" cy="554"/>
          </a:xfrm>
          <a:prstGeom prst="line">
            <a:avLst/>
          </a:prstGeom>
          <a:ln w="19050">
            <a:solidFill>
              <a:srgbClr val="3F91A7"/>
            </a:solidFill>
            <a:prstDash val="sysDot"/>
            <a:headEnd type="triangl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73" name="Gerader Verbinder 72">
            <a:extLst>
              <a:ext uri="{FF2B5EF4-FFF2-40B4-BE49-F238E27FC236}">
                <a16:creationId xmlns:a16="http://schemas.microsoft.com/office/drawing/2014/main" id="{93FA8A7B-01EA-459A-BEE0-64D5E7AF9444}"/>
              </a:ext>
            </a:extLst>
          </p:cNvPr>
          <p:cNvCxnSpPr>
            <a:cxnSpLocks/>
            <a:endCxn id="57" idx="2"/>
          </p:cNvCxnSpPr>
          <p:nvPr/>
        </p:nvCxnSpPr>
        <p:spPr>
          <a:xfrm flipH="1" flipV="1">
            <a:off x="6074697" y="5338300"/>
            <a:ext cx="7124" cy="456078"/>
          </a:xfrm>
          <a:prstGeom prst="line">
            <a:avLst/>
          </a:prstGeom>
          <a:ln w="19050">
            <a:solidFill>
              <a:srgbClr val="3F91A7"/>
            </a:solidFill>
            <a:prstDash val="sys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65139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F31A50FB-9A8C-534E-A02A-11E913327138}"/>
              </a:ext>
            </a:extLst>
          </p:cNvPr>
          <p:cNvSpPr txBox="1">
            <a:spLocks/>
          </p:cNvSpPr>
          <p:nvPr/>
        </p:nvSpPr>
        <p:spPr>
          <a:xfrm>
            <a:off x="1988996" y="471964"/>
            <a:ext cx="10486390" cy="753118"/>
          </a:xfrm>
          <a:prstGeom prst="rect">
            <a:avLst/>
          </a:prstGeom>
        </p:spPr>
        <p:txBody>
          <a:bodyPr lIns="36000" tIns="36000" rIns="36000" bIns="36000" anchor="b" anchorCtr="0">
            <a:normAutofit/>
          </a:bodyPr>
          <a:lstStyle>
            <a:lvl1pPr indent="0" algn="ctr">
              <a:spcBef>
                <a:spcPct val="20000"/>
              </a:spcBef>
              <a:buFont typeface="Arial"/>
              <a:buNone/>
              <a:defRPr sz="3500">
                <a:solidFill>
                  <a:srgbClr val="006BAB"/>
                </a:solidFill>
                <a:latin typeface="Source Sans Pro Black" panose="020B0803030403020204" pitchFamily="34" charset="0"/>
                <a:ea typeface="Source Sans Pro Black" panose="020B0803030403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sl-SI" dirty="0"/>
              <a:t>Celotna prijava: Prijavni obrazec in priloge</a:t>
            </a:r>
            <a:endParaRPr lang="en-GB" dirty="0"/>
          </a:p>
        </p:txBody>
      </p:sp>
      <p:sp>
        <p:nvSpPr>
          <p:cNvPr id="7" name="Abgerundetes Rechteck 17">
            <a:extLst>
              <a:ext uri="{FF2B5EF4-FFF2-40B4-BE49-F238E27FC236}">
                <a16:creationId xmlns:a16="http://schemas.microsoft.com/office/drawing/2014/main" id="{5869CB40-CDA6-4E59-8894-A0B8949FD670}"/>
              </a:ext>
            </a:extLst>
          </p:cNvPr>
          <p:cNvSpPr/>
          <p:nvPr/>
        </p:nvSpPr>
        <p:spPr>
          <a:xfrm>
            <a:off x="6831806" y="1978817"/>
            <a:ext cx="4153239" cy="3828786"/>
          </a:xfrm>
          <a:prstGeom prst="roundRect">
            <a:avLst>
              <a:gd name="adj" fmla="val 4742"/>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Source Serif Pro Light" panose="02040303050405020204" pitchFamily="18" charset="0"/>
              <a:ea typeface="Source Serif Pro Light" panose="02040303050405020204" pitchFamily="18" charset="0"/>
            </a:endParaRPr>
          </a:p>
        </p:txBody>
      </p:sp>
      <p:sp>
        <p:nvSpPr>
          <p:cNvPr id="8" name="Flussdiagramm: Verbinder zu einer anderen Seite 7">
            <a:extLst>
              <a:ext uri="{FF2B5EF4-FFF2-40B4-BE49-F238E27FC236}">
                <a16:creationId xmlns:a16="http://schemas.microsoft.com/office/drawing/2014/main" id="{009F870E-478C-44B5-8319-8BDEFD02D061}"/>
              </a:ext>
            </a:extLst>
          </p:cNvPr>
          <p:cNvSpPr/>
          <p:nvPr/>
        </p:nvSpPr>
        <p:spPr>
          <a:xfrm>
            <a:off x="6831806" y="1978817"/>
            <a:ext cx="4153239" cy="821607"/>
          </a:xfrm>
          <a:prstGeom prst="flowChartOffpageConnector">
            <a:avLst/>
          </a:prstGeom>
          <a:solidFill>
            <a:srgbClr val="3F9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 name="Titel 1">
            <a:extLst>
              <a:ext uri="{FF2B5EF4-FFF2-40B4-BE49-F238E27FC236}">
                <a16:creationId xmlns:a16="http://schemas.microsoft.com/office/drawing/2014/main" id="{E9C92D63-70F5-4BBE-B5A5-70C717107521}"/>
              </a:ext>
            </a:extLst>
          </p:cNvPr>
          <p:cNvSpPr txBox="1">
            <a:spLocks/>
          </p:cNvSpPr>
          <p:nvPr/>
        </p:nvSpPr>
        <p:spPr>
          <a:xfrm>
            <a:off x="7032850" y="2047306"/>
            <a:ext cx="3691938" cy="753118"/>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l-SI" sz="2400" dirty="0">
                <a:solidFill>
                  <a:schemeClr val="bg1">
                    <a:lumMod val="95000"/>
                  </a:schemeClr>
                </a:solidFill>
                <a:latin typeface="Source Sans Pro Black" panose="020B0803030403020204" pitchFamily="34" charset="0"/>
                <a:ea typeface="Source Sans Pro Black" panose="020B0803030403020204" pitchFamily="34" charset="0"/>
                <a:cs typeface="Source Sans Pro Light"/>
              </a:rPr>
              <a:t>Priloge</a:t>
            </a:r>
            <a:endParaRPr lang="de-DE" sz="2400" dirty="0">
              <a:solidFill>
                <a:schemeClr val="bg1">
                  <a:lumMod val="95000"/>
                </a:schemeClr>
              </a:solidFill>
              <a:latin typeface="Source Sans Pro Black" panose="020B0803030403020204" pitchFamily="34" charset="0"/>
              <a:ea typeface="Source Sans Pro Black" panose="020B0803030403020204" pitchFamily="34" charset="0"/>
              <a:cs typeface="Source Sans Pro Light"/>
            </a:endParaRPr>
          </a:p>
        </p:txBody>
      </p:sp>
      <p:sp>
        <p:nvSpPr>
          <p:cNvPr id="10" name="Abgerundetes Rechteck 17">
            <a:extLst>
              <a:ext uri="{FF2B5EF4-FFF2-40B4-BE49-F238E27FC236}">
                <a16:creationId xmlns:a16="http://schemas.microsoft.com/office/drawing/2014/main" id="{5FC9C2D7-F01F-4A6C-9967-D2AF7247A1C7}"/>
              </a:ext>
            </a:extLst>
          </p:cNvPr>
          <p:cNvSpPr/>
          <p:nvPr/>
        </p:nvSpPr>
        <p:spPr>
          <a:xfrm>
            <a:off x="2428009" y="1978817"/>
            <a:ext cx="4153239" cy="3828786"/>
          </a:xfrm>
          <a:prstGeom prst="roundRect">
            <a:avLst>
              <a:gd name="adj" fmla="val 4742"/>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Source Serif Pro Light" panose="02040303050405020204" pitchFamily="18" charset="0"/>
              <a:ea typeface="Source Serif Pro Light" panose="02040303050405020204" pitchFamily="18" charset="0"/>
            </a:endParaRPr>
          </a:p>
        </p:txBody>
      </p:sp>
      <p:sp>
        <p:nvSpPr>
          <p:cNvPr id="11" name="Flussdiagramm: Verbinder zu einer anderen Seite 10">
            <a:extLst>
              <a:ext uri="{FF2B5EF4-FFF2-40B4-BE49-F238E27FC236}">
                <a16:creationId xmlns:a16="http://schemas.microsoft.com/office/drawing/2014/main" id="{24B1C914-4446-43F3-8B81-0422310FA930}"/>
              </a:ext>
            </a:extLst>
          </p:cNvPr>
          <p:cNvSpPr/>
          <p:nvPr/>
        </p:nvSpPr>
        <p:spPr>
          <a:xfrm>
            <a:off x="2428009" y="1978817"/>
            <a:ext cx="4153239" cy="821607"/>
          </a:xfrm>
          <a:prstGeom prst="flowChartOffpageConnector">
            <a:avLst/>
          </a:prstGeom>
          <a:solidFill>
            <a:srgbClr val="3F9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a:extLst>
              <a:ext uri="{FF2B5EF4-FFF2-40B4-BE49-F238E27FC236}">
                <a16:creationId xmlns:a16="http://schemas.microsoft.com/office/drawing/2014/main" id="{4D199857-D83C-4FDF-86D5-97BA531FA645}"/>
              </a:ext>
            </a:extLst>
          </p:cNvPr>
          <p:cNvSpPr txBox="1">
            <a:spLocks/>
          </p:cNvSpPr>
          <p:nvPr/>
        </p:nvSpPr>
        <p:spPr>
          <a:xfrm>
            <a:off x="2629053" y="2047306"/>
            <a:ext cx="3691938" cy="753118"/>
          </a:xfrm>
          <a:prstGeom prst="rect">
            <a:avLst/>
          </a:prstGeom>
          <a:noFill/>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sl-SI" sz="2400" dirty="0">
                <a:solidFill>
                  <a:schemeClr val="bg1">
                    <a:lumMod val="95000"/>
                  </a:schemeClr>
                </a:solidFill>
                <a:latin typeface="Source Sans Pro Black" panose="020B0803030403020204" pitchFamily="34" charset="0"/>
                <a:ea typeface="Source Sans Pro Black" panose="020B0803030403020204" pitchFamily="34" charset="0"/>
                <a:cs typeface="Source Sans Pro Light"/>
              </a:rPr>
              <a:t>Prijavni obrazec</a:t>
            </a:r>
            <a:endParaRPr lang="de-DE" sz="2400" dirty="0">
              <a:solidFill>
                <a:schemeClr val="bg1">
                  <a:lumMod val="95000"/>
                </a:schemeClr>
              </a:solidFill>
              <a:latin typeface="Source Sans Pro Black" panose="020B0803030403020204" pitchFamily="34" charset="0"/>
              <a:ea typeface="Source Sans Pro Black" panose="020B0803030403020204" pitchFamily="34" charset="0"/>
              <a:cs typeface="Source Sans Pro Light"/>
            </a:endParaRPr>
          </a:p>
        </p:txBody>
      </p:sp>
      <p:sp>
        <p:nvSpPr>
          <p:cNvPr id="19" name="Rechteck 18">
            <a:extLst>
              <a:ext uri="{FF2B5EF4-FFF2-40B4-BE49-F238E27FC236}">
                <a16:creationId xmlns:a16="http://schemas.microsoft.com/office/drawing/2014/main" id="{CB2298C7-C67E-4B63-B50C-3C6D67345D07}"/>
              </a:ext>
            </a:extLst>
          </p:cNvPr>
          <p:cNvSpPr/>
          <p:nvPr/>
        </p:nvSpPr>
        <p:spPr>
          <a:xfrm>
            <a:off x="2629053" y="2978851"/>
            <a:ext cx="3778839" cy="6147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5" name="Grafik 4" descr="Ort">
            <a:extLst>
              <a:ext uri="{FF2B5EF4-FFF2-40B4-BE49-F238E27FC236}">
                <a16:creationId xmlns:a16="http://schemas.microsoft.com/office/drawing/2014/main" id="{BBD4819B-206C-4A87-84D0-95741B07E27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15954" y="3008443"/>
            <a:ext cx="540000" cy="540000"/>
          </a:xfrm>
          <a:prstGeom prst="rect">
            <a:avLst/>
          </a:prstGeom>
        </p:spPr>
      </p:pic>
      <p:sp>
        <p:nvSpPr>
          <p:cNvPr id="20" name="Textfeld 19">
            <a:extLst>
              <a:ext uri="{FF2B5EF4-FFF2-40B4-BE49-F238E27FC236}">
                <a16:creationId xmlns:a16="http://schemas.microsoft.com/office/drawing/2014/main" id="{50661752-C91F-4646-B4DD-FD4F658E7907}"/>
              </a:ext>
            </a:extLst>
          </p:cNvPr>
          <p:cNvSpPr txBox="1"/>
          <p:nvPr/>
        </p:nvSpPr>
        <p:spPr>
          <a:xfrm>
            <a:off x="3446154" y="3112392"/>
            <a:ext cx="2464136" cy="338554"/>
          </a:xfrm>
          <a:prstGeom prst="rect">
            <a:avLst/>
          </a:prstGeom>
          <a:noFill/>
        </p:spPr>
        <p:txBody>
          <a:bodyPr wrap="none" rtlCol="0">
            <a:spAutoFit/>
          </a:bodyPr>
          <a:lstStyle/>
          <a:p>
            <a:r>
              <a:rPr lang="en-GB" sz="1600" b="1" dirty="0">
                <a:solidFill>
                  <a:srgbClr val="3F91A7"/>
                </a:solidFill>
              </a:rPr>
              <a:t>1. </a:t>
            </a:r>
            <a:r>
              <a:rPr lang="sl-SI" sz="1600" dirty="0"/>
              <a:t>Identifikacija prijavitelja</a:t>
            </a:r>
            <a:endParaRPr lang="en-GB" sz="1600" dirty="0"/>
          </a:p>
        </p:txBody>
      </p:sp>
      <p:sp>
        <p:nvSpPr>
          <p:cNvPr id="23" name="Rechteck 22">
            <a:extLst>
              <a:ext uri="{FF2B5EF4-FFF2-40B4-BE49-F238E27FC236}">
                <a16:creationId xmlns:a16="http://schemas.microsoft.com/office/drawing/2014/main" id="{7D8E3ED0-AD82-40F0-9A24-38C129C356AE}"/>
              </a:ext>
            </a:extLst>
          </p:cNvPr>
          <p:cNvSpPr/>
          <p:nvPr/>
        </p:nvSpPr>
        <p:spPr>
          <a:xfrm>
            <a:off x="2629053" y="3668385"/>
            <a:ext cx="3778839" cy="6147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C7DDA798-85C0-4485-A300-C966100079F2}"/>
              </a:ext>
            </a:extLst>
          </p:cNvPr>
          <p:cNvSpPr txBox="1"/>
          <p:nvPr/>
        </p:nvSpPr>
        <p:spPr>
          <a:xfrm>
            <a:off x="3446154" y="3808066"/>
            <a:ext cx="1773242" cy="338554"/>
          </a:xfrm>
          <a:prstGeom prst="rect">
            <a:avLst/>
          </a:prstGeom>
          <a:noFill/>
        </p:spPr>
        <p:txBody>
          <a:bodyPr wrap="none" rtlCol="0">
            <a:spAutoFit/>
          </a:bodyPr>
          <a:lstStyle/>
          <a:p>
            <a:r>
              <a:rPr lang="en-GB" sz="1600" b="1" dirty="0">
                <a:solidFill>
                  <a:srgbClr val="3F91A7"/>
                </a:solidFill>
              </a:rPr>
              <a:t>2. </a:t>
            </a:r>
            <a:r>
              <a:rPr lang="sl-SI" sz="1600" dirty="0"/>
              <a:t>Politična zaveza</a:t>
            </a:r>
            <a:endParaRPr lang="en-GB" sz="1600" dirty="0"/>
          </a:p>
        </p:txBody>
      </p:sp>
      <p:pic>
        <p:nvPicPr>
          <p:cNvPr id="14" name="Grafik 13" descr="Checkliste RNL">
            <a:extLst>
              <a:ext uri="{FF2B5EF4-FFF2-40B4-BE49-F238E27FC236}">
                <a16:creationId xmlns:a16="http://schemas.microsoft.com/office/drawing/2014/main" id="{5E711DC5-E06D-4C5F-A91A-8800718F418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15954" y="3705768"/>
            <a:ext cx="540000" cy="540000"/>
          </a:xfrm>
          <a:prstGeom prst="rect">
            <a:avLst/>
          </a:prstGeom>
        </p:spPr>
      </p:pic>
      <p:sp>
        <p:nvSpPr>
          <p:cNvPr id="25" name="Rechteck 24">
            <a:extLst>
              <a:ext uri="{FF2B5EF4-FFF2-40B4-BE49-F238E27FC236}">
                <a16:creationId xmlns:a16="http://schemas.microsoft.com/office/drawing/2014/main" id="{739BF628-BB53-4190-822C-90FA7B7BB963}"/>
              </a:ext>
            </a:extLst>
          </p:cNvPr>
          <p:cNvSpPr/>
          <p:nvPr/>
        </p:nvSpPr>
        <p:spPr>
          <a:xfrm>
            <a:off x="2638752" y="4357919"/>
            <a:ext cx="3778839" cy="6147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6" name="Grafik 15" descr="Glühbirne und Stift">
            <a:extLst>
              <a:ext uri="{FF2B5EF4-FFF2-40B4-BE49-F238E27FC236}">
                <a16:creationId xmlns:a16="http://schemas.microsoft.com/office/drawing/2014/main" id="{74F7A095-481F-47D8-ABC6-2E64F2DEF61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761751" y="4395302"/>
            <a:ext cx="540000" cy="540000"/>
          </a:xfrm>
          <a:prstGeom prst="rect">
            <a:avLst/>
          </a:prstGeom>
        </p:spPr>
      </p:pic>
      <p:sp>
        <p:nvSpPr>
          <p:cNvPr id="26" name="Textfeld 25">
            <a:extLst>
              <a:ext uri="{FF2B5EF4-FFF2-40B4-BE49-F238E27FC236}">
                <a16:creationId xmlns:a16="http://schemas.microsoft.com/office/drawing/2014/main" id="{BDD9B4A9-CCCF-4A04-AA7D-B7D026E27F8E}"/>
              </a:ext>
            </a:extLst>
          </p:cNvPr>
          <p:cNvSpPr txBox="1"/>
          <p:nvPr/>
        </p:nvSpPr>
        <p:spPr>
          <a:xfrm>
            <a:off x="3446154" y="4478179"/>
            <a:ext cx="1915909" cy="338554"/>
          </a:xfrm>
          <a:prstGeom prst="rect">
            <a:avLst/>
          </a:prstGeom>
          <a:noFill/>
        </p:spPr>
        <p:txBody>
          <a:bodyPr wrap="none" rtlCol="0">
            <a:spAutoFit/>
          </a:bodyPr>
          <a:lstStyle/>
          <a:p>
            <a:r>
              <a:rPr lang="en-GB" sz="1600" b="1" dirty="0">
                <a:solidFill>
                  <a:srgbClr val="3F91A7"/>
                </a:solidFill>
              </a:rPr>
              <a:t>3. </a:t>
            </a:r>
            <a:r>
              <a:rPr lang="sl-SI" sz="1600" dirty="0"/>
              <a:t>Projekt investicije</a:t>
            </a:r>
            <a:endParaRPr lang="en-GB" sz="1600" dirty="0"/>
          </a:p>
        </p:txBody>
      </p:sp>
      <p:sp>
        <p:nvSpPr>
          <p:cNvPr id="27" name="Rechteck 26">
            <a:extLst>
              <a:ext uri="{FF2B5EF4-FFF2-40B4-BE49-F238E27FC236}">
                <a16:creationId xmlns:a16="http://schemas.microsoft.com/office/drawing/2014/main" id="{0340B12A-9E60-4E6C-AC4D-B031BB9D1A82}"/>
              </a:ext>
            </a:extLst>
          </p:cNvPr>
          <p:cNvSpPr/>
          <p:nvPr/>
        </p:nvSpPr>
        <p:spPr>
          <a:xfrm>
            <a:off x="2629053" y="5047453"/>
            <a:ext cx="3778839" cy="61476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9" name="Textfeld 28">
            <a:extLst>
              <a:ext uri="{FF2B5EF4-FFF2-40B4-BE49-F238E27FC236}">
                <a16:creationId xmlns:a16="http://schemas.microsoft.com/office/drawing/2014/main" id="{AD54BD7B-54F8-4DAE-8007-5ECC97E8914E}"/>
              </a:ext>
            </a:extLst>
          </p:cNvPr>
          <p:cNvSpPr txBox="1"/>
          <p:nvPr/>
        </p:nvSpPr>
        <p:spPr>
          <a:xfrm>
            <a:off x="3436455" y="5167713"/>
            <a:ext cx="2281394" cy="338554"/>
          </a:xfrm>
          <a:prstGeom prst="rect">
            <a:avLst/>
          </a:prstGeom>
          <a:noFill/>
        </p:spPr>
        <p:txBody>
          <a:bodyPr wrap="none" rtlCol="0">
            <a:spAutoFit/>
          </a:bodyPr>
          <a:lstStyle/>
          <a:p>
            <a:r>
              <a:rPr lang="en-GB" sz="1600" b="1" dirty="0">
                <a:solidFill>
                  <a:srgbClr val="3F91A7"/>
                </a:solidFill>
              </a:rPr>
              <a:t>4. </a:t>
            </a:r>
            <a:r>
              <a:rPr lang="sl-SI" sz="1600" dirty="0"/>
              <a:t>Poraba EUCF sredstev</a:t>
            </a:r>
            <a:endParaRPr lang="en-GB" sz="1600" dirty="0"/>
          </a:p>
        </p:txBody>
      </p:sp>
      <p:pic>
        <p:nvPicPr>
          <p:cNvPr id="18" name="Grafik 17" descr="Wegweiser">
            <a:extLst>
              <a:ext uri="{FF2B5EF4-FFF2-40B4-BE49-F238E27FC236}">
                <a16:creationId xmlns:a16="http://schemas.microsoft.com/office/drawing/2014/main" id="{4FA7CF8B-1347-4C17-8D6D-BF937687C1A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715954" y="5086817"/>
            <a:ext cx="540000" cy="540000"/>
          </a:xfrm>
          <a:prstGeom prst="rect">
            <a:avLst/>
          </a:prstGeom>
        </p:spPr>
      </p:pic>
      <p:sp>
        <p:nvSpPr>
          <p:cNvPr id="30" name="Rechteck 29">
            <a:extLst>
              <a:ext uri="{FF2B5EF4-FFF2-40B4-BE49-F238E27FC236}">
                <a16:creationId xmlns:a16="http://schemas.microsoft.com/office/drawing/2014/main" id="{DB77AFC0-0121-4F5F-B1B6-3776E5B5185F}"/>
              </a:ext>
            </a:extLst>
          </p:cNvPr>
          <p:cNvSpPr/>
          <p:nvPr/>
        </p:nvSpPr>
        <p:spPr>
          <a:xfrm>
            <a:off x="7032850" y="3036737"/>
            <a:ext cx="3778839" cy="86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Textfeld 31">
            <a:extLst>
              <a:ext uri="{FF2B5EF4-FFF2-40B4-BE49-F238E27FC236}">
                <a16:creationId xmlns:a16="http://schemas.microsoft.com/office/drawing/2014/main" id="{638F1138-60B6-4C55-ACAE-3A58554833D5}"/>
              </a:ext>
            </a:extLst>
          </p:cNvPr>
          <p:cNvSpPr txBox="1"/>
          <p:nvPr/>
        </p:nvSpPr>
        <p:spPr>
          <a:xfrm>
            <a:off x="7860795" y="3140432"/>
            <a:ext cx="2897384" cy="830997"/>
          </a:xfrm>
          <a:prstGeom prst="rect">
            <a:avLst/>
          </a:prstGeom>
          <a:noFill/>
        </p:spPr>
        <p:txBody>
          <a:bodyPr wrap="square" rtlCol="0">
            <a:spAutoFit/>
          </a:bodyPr>
          <a:lstStyle/>
          <a:p>
            <a:r>
              <a:rPr lang="en-GB" sz="1600" dirty="0"/>
              <a:t>SECAP </a:t>
            </a:r>
            <a:r>
              <a:rPr lang="sl-SI" sz="1600" dirty="0"/>
              <a:t>oz. Ekvivalentna podnebna in energetska strategija</a:t>
            </a:r>
            <a:endParaRPr lang="en-GB" sz="1600" dirty="0"/>
          </a:p>
        </p:txBody>
      </p:sp>
      <p:sp>
        <p:nvSpPr>
          <p:cNvPr id="33" name="Rechteck 32">
            <a:extLst>
              <a:ext uri="{FF2B5EF4-FFF2-40B4-BE49-F238E27FC236}">
                <a16:creationId xmlns:a16="http://schemas.microsoft.com/office/drawing/2014/main" id="{11BDA3CD-7AB5-434F-8369-D3E09B8AA30F}"/>
              </a:ext>
            </a:extLst>
          </p:cNvPr>
          <p:cNvSpPr/>
          <p:nvPr/>
        </p:nvSpPr>
        <p:spPr>
          <a:xfrm>
            <a:off x="7032850" y="4006467"/>
            <a:ext cx="3778839" cy="8605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EE9584B2-AEFF-4486-AD2A-908A72B9D52A}"/>
              </a:ext>
            </a:extLst>
          </p:cNvPr>
          <p:cNvSpPr txBox="1"/>
          <p:nvPr/>
        </p:nvSpPr>
        <p:spPr>
          <a:xfrm>
            <a:off x="7860795" y="4267483"/>
            <a:ext cx="2897384" cy="338554"/>
          </a:xfrm>
          <a:prstGeom prst="rect">
            <a:avLst/>
          </a:prstGeom>
          <a:noFill/>
        </p:spPr>
        <p:txBody>
          <a:bodyPr wrap="square" rtlCol="0">
            <a:spAutoFit/>
          </a:bodyPr>
          <a:lstStyle/>
          <a:p>
            <a:r>
              <a:rPr lang="sl-SI" sz="1600" dirty="0"/>
              <a:t>Pismo podpore župana</a:t>
            </a:r>
            <a:endParaRPr lang="en-GB" sz="1600" dirty="0"/>
          </a:p>
        </p:txBody>
      </p:sp>
      <p:pic>
        <p:nvPicPr>
          <p:cNvPr id="22" name="Grafik 21" descr="Vertrag RNL">
            <a:extLst>
              <a:ext uri="{FF2B5EF4-FFF2-40B4-BE49-F238E27FC236}">
                <a16:creationId xmlns:a16="http://schemas.microsoft.com/office/drawing/2014/main" id="{6D32760D-76B7-43A9-A700-50045B20BD2E}"/>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165511" y="4166760"/>
            <a:ext cx="540000" cy="540000"/>
          </a:xfrm>
          <a:prstGeom prst="rect">
            <a:avLst/>
          </a:prstGeom>
        </p:spPr>
      </p:pic>
      <p:pic>
        <p:nvPicPr>
          <p:cNvPr id="37" name="Grafik 36" descr="Geöffnetes Buch">
            <a:extLst>
              <a:ext uri="{FF2B5EF4-FFF2-40B4-BE49-F238E27FC236}">
                <a16:creationId xmlns:a16="http://schemas.microsoft.com/office/drawing/2014/main" id="{5E8B22B5-F46B-4F5C-B30A-23F3F528F7CA}"/>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139193" y="3197030"/>
            <a:ext cx="540000" cy="540000"/>
          </a:xfrm>
          <a:prstGeom prst="rect">
            <a:avLst/>
          </a:prstGeom>
        </p:spPr>
      </p:pic>
    </p:spTree>
    <p:extLst>
      <p:ext uri="{BB962C8B-B14F-4D97-AF65-F5344CB8AC3E}">
        <p14:creationId xmlns:p14="http://schemas.microsoft.com/office/powerpoint/2010/main" val="3805768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F31A50FB-9A8C-534E-A02A-11E913327138}"/>
              </a:ext>
            </a:extLst>
          </p:cNvPr>
          <p:cNvSpPr txBox="1">
            <a:spLocks/>
          </p:cNvSpPr>
          <p:nvPr/>
        </p:nvSpPr>
        <p:spPr>
          <a:xfrm>
            <a:off x="1195365" y="463272"/>
            <a:ext cx="10486390" cy="753118"/>
          </a:xfrm>
          <a:prstGeom prst="rect">
            <a:avLst/>
          </a:prstGeom>
        </p:spPr>
        <p:txBody>
          <a:bodyPr lIns="36000" tIns="36000" rIns="36000" bIns="36000" anchor="b" anchorCtr="0">
            <a:normAutofit/>
          </a:bodyPr>
          <a:lstStyle>
            <a:lvl1pPr indent="0" algn="ctr">
              <a:spcBef>
                <a:spcPct val="20000"/>
              </a:spcBef>
              <a:buFont typeface="Arial"/>
              <a:buNone/>
              <a:defRPr sz="3500">
                <a:solidFill>
                  <a:srgbClr val="006BAB"/>
                </a:solidFill>
                <a:latin typeface="Source Sans Pro Black" panose="020B0803030403020204" pitchFamily="34" charset="0"/>
                <a:ea typeface="Source Sans Pro Black" panose="020B0803030403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sl-SI" dirty="0"/>
              <a:t>Prijavni obrazec</a:t>
            </a:r>
            <a:endParaRPr lang="en-GB" dirty="0"/>
          </a:p>
        </p:txBody>
      </p:sp>
      <p:sp>
        <p:nvSpPr>
          <p:cNvPr id="6" name="Abgerundetes Rechteck 65">
            <a:extLst>
              <a:ext uri="{FF2B5EF4-FFF2-40B4-BE49-F238E27FC236}">
                <a16:creationId xmlns:a16="http://schemas.microsoft.com/office/drawing/2014/main" id="{D1A11190-BD2F-4EEB-AEAA-BF4999C41B5D}"/>
              </a:ext>
            </a:extLst>
          </p:cNvPr>
          <p:cNvSpPr/>
          <p:nvPr/>
        </p:nvSpPr>
        <p:spPr>
          <a:xfrm>
            <a:off x="215634" y="2599149"/>
            <a:ext cx="2880000" cy="3897579"/>
          </a:xfrm>
          <a:prstGeom prst="roundRect">
            <a:avLst>
              <a:gd name="adj" fmla="val 8072"/>
            </a:avLst>
          </a:prstGeom>
          <a:solidFill>
            <a:schemeClr val="bg1">
              <a:lumMod val="9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62AD8BB4-D314-49EB-80FF-A192CEA5C930}"/>
              </a:ext>
            </a:extLst>
          </p:cNvPr>
          <p:cNvSpPr txBox="1"/>
          <p:nvPr/>
        </p:nvSpPr>
        <p:spPr>
          <a:xfrm>
            <a:off x="272027" y="2824600"/>
            <a:ext cx="2789624" cy="292388"/>
          </a:xfrm>
          <a:prstGeom prst="rect">
            <a:avLst/>
          </a:prstGeom>
          <a:noFill/>
        </p:spPr>
        <p:txBody>
          <a:bodyPr wrap="square" rtlCol="0">
            <a:spAutoFit/>
          </a:bodyPr>
          <a:lstStyle/>
          <a:p>
            <a:pPr algn="ctr">
              <a:spcBef>
                <a:spcPct val="0"/>
              </a:spcBef>
            </a:pPr>
            <a:r>
              <a:rPr lang="en-GB" sz="1300" b="1" dirty="0">
                <a:solidFill>
                  <a:srgbClr val="3F91A7"/>
                </a:solidFill>
                <a:latin typeface="Source Sans Pro Black" panose="020B0803030403020204" pitchFamily="34" charset="0"/>
                <a:ea typeface="Source Sans Pro Black" panose="020B0803030403020204" pitchFamily="34" charset="0"/>
                <a:cs typeface="Source Sans Pro Light"/>
              </a:rPr>
              <a:t>1. </a:t>
            </a:r>
            <a:r>
              <a:rPr lang="sl-SI" sz="1300" b="1" dirty="0">
                <a:solidFill>
                  <a:srgbClr val="3F91A7"/>
                </a:solidFill>
                <a:latin typeface="Source Sans Pro Black" panose="020B0803030403020204" pitchFamily="34" charset="0"/>
                <a:ea typeface="Source Sans Pro Black" panose="020B0803030403020204" pitchFamily="34" charset="0"/>
                <a:cs typeface="Source Sans Pro Light"/>
              </a:rPr>
              <a:t>Identifikacija prijavitelja</a:t>
            </a:r>
            <a:endParaRPr lang="de-DE" sz="1300" b="1" dirty="0">
              <a:solidFill>
                <a:srgbClr val="3F91A7"/>
              </a:solidFill>
              <a:latin typeface="Source Sans Pro Black" panose="020B0803030403020204" pitchFamily="34" charset="0"/>
              <a:ea typeface="Source Sans Pro Black" panose="020B0803030403020204" pitchFamily="34" charset="0"/>
              <a:cs typeface="Source Sans Pro Light"/>
            </a:endParaRPr>
          </a:p>
        </p:txBody>
      </p:sp>
      <p:sp>
        <p:nvSpPr>
          <p:cNvPr id="8" name="Titel 1">
            <a:extLst>
              <a:ext uri="{FF2B5EF4-FFF2-40B4-BE49-F238E27FC236}">
                <a16:creationId xmlns:a16="http://schemas.microsoft.com/office/drawing/2014/main" id="{BA6AD3A9-2F9F-4100-83AD-73A4447643BD}"/>
              </a:ext>
            </a:extLst>
          </p:cNvPr>
          <p:cNvSpPr txBox="1">
            <a:spLocks/>
          </p:cNvSpPr>
          <p:nvPr/>
        </p:nvSpPr>
        <p:spPr>
          <a:xfrm>
            <a:off x="212204" y="3179147"/>
            <a:ext cx="2886860" cy="261249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79450" indent="-171450" algn="l">
              <a:spcBef>
                <a:spcPts val="300"/>
              </a:spcBef>
              <a:spcAft>
                <a:spcPts val="300"/>
              </a:spcAft>
              <a:buFont typeface="Arial" panose="020B0604020202020204" pitchFamily="34" charset="0"/>
              <a:buChar char="•"/>
            </a:pPr>
            <a:r>
              <a:rPr lang="sl-SI" sz="1200" dirty="0">
                <a:solidFill>
                  <a:srgbClr val="575757"/>
                </a:solidFill>
                <a:latin typeface="Source Sans Pro Light" panose="020B0403030403020204" pitchFamily="34" charset="0"/>
                <a:ea typeface="Source Sans Pro Light" panose="020B0403030403020204" pitchFamily="34" charset="0"/>
                <a:cs typeface="Source Sans Pro Light"/>
              </a:rPr>
              <a:t>Tip prijavitelja</a:t>
            </a:r>
            <a:endParaRPr lang="en-US" sz="1200" dirty="0">
              <a:solidFill>
                <a:srgbClr val="575757"/>
              </a:solidFill>
              <a:latin typeface="Source Sans Pro Light" panose="020B0403030403020204" pitchFamily="34" charset="0"/>
              <a:ea typeface="Source Sans Pro Light" panose="020B0403030403020204" pitchFamily="34" charset="0"/>
              <a:cs typeface="Source Sans Pro Light"/>
            </a:endParaRPr>
          </a:p>
          <a:p>
            <a:pPr marL="279450" indent="-171450" algn="l">
              <a:spcBef>
                <a:spcPts val="300"/>
              </a:spcBef>
              <a:spcAft>
                <a:spcPts val="300"/>
              </a:spcAft>
              <a:buFont typeface="Arial" panose="020B0604020202020204" pitchFamily="34" charset="0"/>
              <a:buChar char="•"/>
            </a:pPr>
            <a:r>
              <a:rPr lang="sl-SI" sz="1200" dirty="0">
                <a:solidFill>
                  <a:srgbClr val="575757"/>
                </a:solidFill>
                <a:latin typeface="Source Sans Pro Light" panose="020B0403030403020204" pitchFamily="34" charset="0"/>
                <a:ea typeface="Source Sans Pro Light" panose="020B0403030403020204" pitchFamily="34" charset="0"/>
                <a:cs typeface="Source Sans Pro Light"/>
              </a:rPr>
              <a:t>Ime občine/javnega organa</a:t>
            </a:r>
            <a:endParaRPr lang="en-US" sz="1200" dirty="0">
              <a:solidFill>
                <a:srgbClr val="575757"/>
              </a:solidFill>
              <a:latin typeface="Source Sans Pro Light" panose="020B0403030403020204" pitchFamily="34" charset="0"/>
              <a:ea typeface="Source Sans Pro Light" panose="020B0403030403020204" pitchFamily="34" charset="0"/>
              <a:cs typeface="Source Sans Pro Light"/>
            </a:endParaRPr>
          </a:p>
          <a:p>
            <a:pPr marL="279450" indent="-171450" algn="l">
              <a:spcBef>
                <a:spcPts val="300"/>
              </a:spcBef>
              <a:spcAft>
                <a:spcPts val="300"/>
              </a:spcAft>
              <a:buFont typeface="Arial" panose="020B0604020202020204" pitchFamily="34" charset="0"/>
              <a:buChar char="•"/>
            </a:pPr>
            <a:r>
              <a:rPr lang="en-US" sz="1200" dirty="0">
                <a:solidFill>
                  <a:srgbClr val="575757"/>
                </a:solidFill>
                <a:latin typeface="Source Sans Pro Light" panose="020B0403030403020204" pitchFamily="34" charset="0"/>
                <a:ea typeface="Source Sans Pro Light" panose="020B0403030403020204" pitchFamily="34" charset="0"/>
                <a:cs typeface="Source Sans Pro Light"/>
              </a:rPr>
              <a:t>LAU </a:t>
            </a:r>
            <a:r>
              <a:rPr lang="sl-SI" sz="1200" dirty="0">
                <a:solidFill>
                  <a:srgbClr val="575757"/>
                </a:solidFill>
                <a:latin typeface="Source Sans Pro Light" panose="020B0403030403020204" pitchFamily="34" charset="0"/>
                <a:ea typeface="Source Sans Pro Light" panose="020B0403030403020204" pitchFamily="34" charset="0"/>
                <a:cs typeface="Source Sans Pro Light"/>
              </a:rPr>
              <a:t>koda</a:t>
            </a:r>
            <a:r>
              <a:rPr lang="en-US" sz="1200" dirty="0">
                <a:solidFill>
                  <a:srgbClr val="575757"/>
                </a:solidFill>
                <a:latin typeface="Source Sans Pro Light" panose="020B0403030403020204" pitchFamily="34" charset="0"/>
                <a:ea typeface="Source Sans Pro Light" panose="020B0403030403020204" pitchFamily="34" charset="0"/>
                <a:cs typeface="Source Sans Pro Light"/>
              </a:rPr>
              <a:t>* </a:t>
            </a:r>
            <a:endParaRPr lang="en-US" sz="900" dirty="0">
              <a:solidFill>
                <a:srgbClr val="575757"/>
              </a:solidFill>
              <a:latin typeface="Source Sans Pro Light" panose="020B0403030403020204" pitchFamily="34" charset="0"/>
              <a:ea typeface="Source Sans Pro Light" panose="020B0403030403020204" pitchFamily="34" charset="0"/>
              <a:cs typeface="Source Sans Pro Light"/>
            </a:endParaRPr>
          </a:p>
          <a:p>
            <a:pPr marL="279450" indent="-171450" algn="l">
              <a:spcBef>
                <a:spcPts val="300"/>
              </a:spcBef>
              <a:spcAft>
                <a:spcPts val="300"/>
              </a:spcAft>
              <a:buFont typeface="Arial" panose="020B0604020202020204" pitchFamily="34" charset="0"/>
              <a:buChar char="•"/>
            </a:pPr>
            <a:r>
              <a:rPr lang="en-US" sz="1200" dirty="0">
                <a:solidFill>
                  <a:srgbClr val="575757"/>
                </a:solidFill>
                <a:latin typeface="Source Sans Pro Light" panose="020B0403030403020204" pitchFamily="34" charset="0"/>
                <a:ea typeface="Source Sans Pro Light" panose="020B0403030403020204" pitchFamily="34" charset="0"/>
                <a:cs typeface="Source Sans Pro Light"/>
              </a:rPr>
              <a:t>NUTS 3 </a:t>
            </a:r>
            <a:r>
              <a:rPr lang="sl-SI" sz="1200" dirty="0">
                <a:solidFill>
                  <a:srgbClr val="575757"/>
                </a:solidFill>
                <a:latin typeface="Source Sans Pro Light" panose="020B0403030403020204" pitchFamily="34" charset="0"/>
                <a:ea typeface="Source Sans Pro Light" panose="020B0403030403020204" pitchFamily="34" charset="0"/>
                <a:cs typeface="Source Sans Pro Light"/>
              </a:rPr>
              <a:t>koda</a:t>
            </a:r>
            <a:r>
              <a:rPr lang="en-US" sz="1200" dirty="0">
                <a:solidFill>
                  <a:srgbClr val="575757"/>
                </a:solidFill>
                <a:latin typeface="Source Sans Pro Light" panose="020B0403030403020204" pitchFamily="34" charset="0"/>
                <a:ea typeface="Source Sans Pro Light" panose="020B0403030403020204" pitchFamily="34" charset="0"/>
                <a:cs typeface="Source Sans Pro Light"/>
              </a:rPr>
              <a:t>*</a:t>
            </a:r>
          </a:p>
          <a:p>
            <a:pPr marL="279450" indent="-171450" algn="l">
              <a:spcBef>
                <a:spcPts val="300"/>
              </a:spcBef>
              <a:spcAft>
                <a:spcPts val="300"/>
              </a:spcAft>
              <a:buFont typeface="Arial" panose="020B0604020202020204" pitchFamily="34" charset="0"/>
              <a:buChar char="•"/>
            </a:pPr>
            <a:r>
              <a:rPr lang="sl-SI" sz="1200" dirty="0">
                <a:solidFill>
                  <a:srgbClr val="575757"/>
                </a:solidFill>
                <a:latin typeface="Source Sans Pro Light" panose="020B0403030403020204" pitchFamily="34" charset="0"/>
                <a:ea typeface="Source Sans Pro Light" panose="020B0403030403020204" pitchFamily="34" charset="0"/>
                <a:cs typeface="Source Sans Pro Light"/>
              </a:rPr>
              <a:t>Davčna številka ali ekvivalent</a:t>
            </a:r>
            <a:endParaRPr lang="en-US" sz="1200" dirty="0">
              <a:solidFill>
                <a:srgbClr val="575757"/>
              </a:solidFill>
              <a:latin typeface="Source Sans Pro Light" panose="020B0403030403020204" pitchFamily="34" charset="0"/>
              <a:ea typeface="Source Sans Pro Light" panose="020B0403030403020204" pitchFamily="34" charset="0"/>
              <a:cs typeface="Source Sans Pro Light"/>
            </a:endParaRPr>
          </a:p>
          <a:p>
            <a:pPr marL="279450" indent="-171450" algn="l">
              <a:spcBef>
                <a:spcPts val="300"/>
              </a:spcBef>
              <a:spcAft>
                <a:spcPts val="300"/>
              </a:spcAft>
              <a:buFont typeface="Arial" panose="020B0604020202020204" pitchFamily="34" charset="0"/>
              <a:buChar char="•"/>
            </a:pPr>
            <a:r>
              <a:rPr lang="sl-SI" sz="1200" dirty="0">
                <a:solidFill>
                  <a:srgbClr val="575757"/>
                </a:solidFill>
                <a:latin typeface="Source Sans Pro Light" panose="020B0403030403020204" pitchFamily="34" charset="0"/>
                <a:ea typeface="Source Sans Pro Light" panose="020B0403030403020204" pitchFamily="34" charset="0"/>
                <a:cs typeface="Source Sans Pro Light"/>
              </a:rPr>
              <a:t>Število prebivalcev</a:t>
            </a:r>
            <a:endParaRPr lang="en-US" sz="1200" dirty="0">
              <a:solidFill>
                <a:srgbClr val="575757"/>
              </a:solidFill>
              <a:latin typeface="Source Sans Pro Light" panose="020B0403030403020204" pitchFamily="34" charset="0"/>
              <a:ea typeface="Source Sans Pro Light" panose="020B0403030403020204" pitchFamily="34" charset="0"/>
              <a:cs typeface="Source Sans Pro Light"/>
            </a:endParaRPr>
          </a:p>
          <a:p>
            <a:pPr marL="279450" indent="-171450" algn="l">
              <a:spcBef>
                <a:spcPts val="300"/>
              </a:spcBef>
              <a:spcAft>
                <a:spcPts val="300"/>
              </a:spcAft>
              <a:buFont typeface="Arial" panose="020B0604020202020204" pitchFamily="34" charset="0"/>
              <a:buChar char="•"/>
            </a:pPr>
            <a:r>
              <a:rPr lang="sl-SI" sz="1200" dirty="0">
                <a:solidFill>
                  <a:srgbClr val="575757"/>
                </a:solidFill>
                <a:latin typeface="Source Sans Pro Light" panose="020B0403030403020204" pitchFamily="34" charset="0"/>
                <a:ea typeface="Source Sans Pro Light" panose="020B0403030403020204" pitchFamily="34" charset="0"/>
                <a:cs typeface="Source Sans Pro Light"/>
              </a:rPr>
              <a:t>Služba</a:t>
            </a:r>
            <a:endParaRPr lang="en-US" sz="1200" dirty="0">
              <a:solidFill>
                <a:srgbClr val="575757"/>
              </a:solidFill>
              <a:latin typeface="Source Sans Pro Light" panose="020B0403030403020204" pitchFamily="34" charset="0"/>
              <a:ea typeface="Source Sans Pro Light" panose="020B0403030403020204" pitchFamily="34" charset="0"/>
              <a:cs typeface="Source Sans Pro Light"/>
            </a:endParaRPr>
          </a:p>
          <a:p>
            <a:pPr marL="279450" indent="-171450" algn="l">
              <a:spcBef>
                <a:spcPts val="300"/>
              </a:spcBef>
              <a:spcAft>
                <a:spcPts val="300"/>
              </a:spcAft>
              <a:buFont typeface="Arial" panose="020B0604020202020204" pitchFamily="34" charset="0"/>
              <a:buChar char="•"/>
            </a:pPr>
            <a:r>
              <a:rPr lang="sl-SI" sz="1200" dirty="0">
                <a:solidFill>
                  <a:srgbClr val="575757"/>
                </a:solidFill>
                <a:latin typeface="Source Sans Pro Light" panose="020B0403030403020204" pitchFamily="34" charset="0"/>
                <a:ea typeface="Source Sans Pro Light" panose="020B0403030403020204" pitchFamily="34" charset="0"/>
                <a:cs typeface="Source Sans Pro Light"/>
              </a:rPr>
              <a:t>Oddelek</a:t>
            </a:r>
            <a:endParaRPr lang="en-US" sz="1200" dirty="0">
              <a:solidFill>
                <a:srgbClr val="575757"/>
              </a:solidFill>
              <a:latin typeface="Source Sans Pro Light" panose="020B0403030403020204" pitchFamily="34" charset="0"/>
              <a:ea typeface="Source Sans Pro Light" panose="020B0403030403020204" pitchFamily="34" charset="0"/>
              <a:cs typeface="Source Sans Pro Light"/>
            </a:endParaRPr>
          </a:p>
          <a:p>
            <a:pPr marL="279450" indent="-171450" algn="l">
              <a:spcBef>
                <a:spcPts val="300"/>
              </a:spcBef>
              <a:spcAft>
                <a:spcPts val="300"/>
              </a:spcAft>
              <a:buFont typeface="Arial" panose="020B0604020202020204" pitchFamily="34" charset="0"/>
              <a:buChar char="•"/>
            </a:pPr>
            <a:r>
              <a:rPr lang="sl-SI" sz="1200" dirty="0">
                <a:solidFill>
                  <a:srgbClr val="575757"/>
                </a:solidFill>
                <a:latin typeface="Source Sans Pro Light" panose="020B0403030403020204" pitchFamily="34" charset="0"/>
                <a:ea typeface="Source Sans Pro Light" panose="020B0403030403020204" pitchFamily="34" charset="0"/>
                <a:cs typeface="Source Sans Pro Light"/>
              </a:rPr>
              <a:t>Naslov</a:t>
            </a:r>
            <a:endParaRPr lang="en-US" sz="1200" dirty="0">
              <a:solidFill>
                <a:srgbClr val="575757"/>
              </a:solidFill>
              <a:latin typeface="Source Sans Pro Light" panose="020B0403030403020204" pitchFamily="34" charset="0"/>
              <a:ea typeface="Source Sans Pro Light" panose="020B0403030403020204" pitchFamily="34" charset="0"/>
              <a:cs typeface="Source Sans Pro Light"/>
            </a:endParaRPr>
          </a:p>
          <a:p>
            <a:pPr marL="279450" indent="-171450" algn="l">
              <a:spcBef>
                <a:spcPts val="300"/>
              </a:spcBef>
              <a:spcAft>
                <a:spcPts val="300"/>
              </a:spcAft>
              <a:buFont typeface="Arial" panose="020B0604020202020204" pitchFamily="34" charset="0"/>
              <a:buChar char="•"/>
            </a:pPr>
            <a:r>
              <a:rPr lang="sl-SI" sz="1200" dirty="0">
                <a:solidFill>
                  <a:srgbClr val="575757"/>
                </a:solidFill>
                <a:latin typeface="Source Sans Pro Light" panose="020B0403030403020204" pitchFamily="34" charset="0"/>
                <a:ea typeface="Source Sans Pro Light" panose="020B0403030403020204" pitchFamily="34" charset="0"/>
                <a:cs typeface="Source Sans Pro Light"/>
              </a:rPr>
              <a:t>Tel. številka</a:t>
            </a:r>
            <a:endParaRPr lang="en-US" sz="1200" dirty="0">
              <a:solidFill>
                <a:srgbClr val="575757"/>
              </a:solidFill>
              <a:latin typeface="Source Sans Pro Light" panose="020B0403030403020204" pitchFamily="34" charset="0"/>
              <a:ea typeface="Source Sans Pro Light" panose="020B0403030403020204" pitchFamily="34" charset="0"/>
              <a:cs typeface="Source Sans Pro Light"/>
            </a:endParaRPr>
          </a:p>
          <a:p>
            <a:pPr marL="279450" indent="-171450" algn="l">
              <a:spcBef>
                <a:spcPts val="300"/>
              </a:spcBef>
              <a:spcAft>
                <a:spcPts val="300"/>
              </a:spcAft>
              <a:buFont typeface="Arial" panose="020B0604020202020204" pitchFamily="34" charset="0"/>
              <a:buChar char="•"/>
            </a:pPr>
            <a:r>
              <a:rPr lang="en-US" sz="1200" dirty="0">
                <a:solidFill>
                  <a:srgbClr val="575757"/>
                </a:solidFill>
                <a:latin typeface="Source Sans Pro Light" panose="020B0403030403020204" pitchFamily="34" charset="0"/>
                <a:ea typeface="Source Sans Pro Light" panose="020B0403030403020204" pitchFamily="34" charset="0"/>
                <a:cs typeface="Source Sans Pro Light"/>
              </a:rPr>
              <a:t>E-mail</a:t>
            </a:r>
          </a:p>
        </p:txBody>
      </p:sp>
      <p:sp>
        <p:nvSpPr>
          <p:cNvPr id="2" name="Ellipse 1">
            <a:extLst>
              <a:ext uri="{FF2B5EF4-FFF2-40B4-BE49-F238E27FC236}">
                <a16:creationId xmlns:a16="http://schemas.microsoft.com/office/drawing/2014/main" id="{792A9CE8-8CF8-469D-9F9E-A3A427703548}"/>
              </a:ext>
            </a:extLst>
          </p:cNvPr>
          <p:cNvSpPr/>
          <p:nvPr/>
        </p:nvSpPr>
        <p:spPr>
          <a:xfrm>
            <a:off x="1307601" y="2127330"/>
            <a:ext cx="648000" cy="648000"/>
          </a:xfrm>
          <a:prstGeom prst="ellipse">
            <a:avLst/>
          </a:prstGeom>
          <a:solidFill>
            <a:srgbClr val="3F9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33" name="Grafik 32" descr="Ort">
            <a:extLst>
              <a:ext uri="{FF2B5EF4-FFF2-40B4-BE49-F238E27FC236}">
                <a16:creationId xmlns:a16="http://schemas.microsoft.com/office/drawing/2014/main" id="{90D25707-5F1A-46AF-8344-A903C4B7D9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52919" y="2167054"/>
            <a:ext cx="540000" cy="540000"/>
          </a:xfrm>
          <a:prstGeom prst="rect">
            <a:avLst/>
          </a:prstGeom>
        </p:spPr>
      </p:pic>
      <p:sp>
        <p:nvSpPr>
          <p:cNvPr id="41" name="Abgerundetes Rechteck 65">
            <a:extLst>
              <a:ext uri="{FF2B5EF4-FFF2-40B4-BE49-F238E27FC236}">
                <a16:creationId xmlns:a16="http://schemas.microsoft.com/office/drawing/2014/main" id="{270785EE-A6D0-41CF-AEA4-CA87FD41C6D2}"/>
              </a:ext>
            </a:extLst>
          </p:cNvPr>
          <p:cNvSpPr/>
          <p:nvPr/>
        </p:nvSpPr>
        <p:spPr>
          <a:xfrm>
            <a:off x="3189201" y="2581255"/>
            <a:ext cx="2880000" cy="3915473"/>
          </a:xfrm>
          <a:prstGeom prst="roundRect">
            <a:avLst>
              <a:gd name="adj" fmla="val 8072"/>
            </a:avLst>
          </a:prstGeom>
          <a:solidFill>
            <a:schemeClr val="bg1">
              <a:lumMod val="9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2" name="Textfeld 41">
            <a:extLst>
              <a:ext uri="{FF2B5EF4-FFF2-40B4-BE49-F238E27FC236}">
                <a16:creationId xmlns:a16="http://schemas.microsoft.com/office/drawing/2014/main" id="{569040E2-294A-4C3A-B8F4-72F1A0DD5A4D}"/>
              </a:ext>
            </a:extLst>
          </p:cNvPr>
          <p:cNvSpPr txBox="1"/>
          <p:nvPr/>
        </p:nvSpPr>
        <p:spPr>
          <a:xfrm>
            <a:off x="3186010" y="2840135"/>
            <a:ext cx="2880000" cy="292388"/>
          </a:xfrm>
          <a:prstGeom prst="rect">
            <a:avLst/>
          </a:prstGeom>
          <a:noFill/>
        </p:spPr>
        <p:txBody>
          <a:bodyPr wrap="square" rtlCol="0">
            <a:spAutoFit/>
          </a:bodyPr>
          <a:lstStyle/>
          <a:p>
            <a:pPr algn="ctr">
              <a:spcBef>
                <a:spcPct val="0"/>
              </a:spcBef>
            </a:pPr>
            <a:r>
              <a:rPr lang="en-GB" sz="1300" b="1" dirty="0">
                <a:solidFill>
                  <a:srgbClr val="3F91A7"/>
                </a:solidFill>
                <a:latin typeface="Source Sans Pro Black" panose="020B0803030403020204" pitchFamily="34" charset="0"/>
                <a:ea typeface="Source Sans Pro Black" panose="020B0803030403020204" pitchFamily="34" charset="0"/>
                <a:cs typeface="Source Sans Pro Light"/>
              </a:rPr>
              <a:t>2. </a:t>
            </a:r>
            <a:r>
              <a:rPr lang="en-GB" sz="1300" b="1" dirty="0" err="1">
                <a:solidFill>
                  <a:srgbClr val="3F91A7"/>
                </a:solidFill>
                <a:latin typeface="Source Sans Pro Black" panose="020B0803030403020204" pitchFamily="34" charset="0"/>
                <a:ea typeface="Source Sans Pro Black" panose="020B0803030403020204" pitchFamily="34" charset="0"/>
                <a:cs typeface="Source Sans Pro Light"/>
              </a:rPr>
              <a:t>Politi</a:t>
            </a:r>
            <a:r>
              <a:rPr lang="sl-SI" sz="1300" b="1" dirty="0">
                <a:solidFill>
                  <a:srgbClr val="3F91A7"/>
                </a:solidFill>
                <a:latin typeface="Source Sans Pro Black" panose="020B0803030403020204" pitchFamily="34" charset="0"/>
                <a:ea typeface="Source Sans Pro Black" panose="020B0803030403020204" pitchFamily="34" charset="0"/>
                <a:cs typeface="Source Sans Pro Light"/>
              </a:rPr>
              <a:t>čna podpora</a:t>
            </a:r>
            <a:endParaRPr lang="de-DE" sz="1300" b="1" dirty="0">
              <a:solidFill>
                <a:srgbClr val="3F91A7"/>
              </a:solidFill>
              <a:latin typeface="Source Sans Pro Black" panose="020B0803030403020204" pitchFamily="34" charset="0"/>
              <a:ea typeface="Source Sans Pro Black" panose="020B0803030403020204" pitchFamily="34" charset="0"/>
              <a:cs typeface="Source Sans Pro Light"/>
            </a:endParaRPr>
          </a:p>
        </p:txBody>
      </p:sp>
      <p:sp>
        <p:nvSpPr>
          <p:cNvPr id="43" name="Titel 1">
            <a:extLst>
              <a:ext uri="{FF2B5EF4-FFF2-40B4-BE49-F238E27FC236}">
                <a16:creationId xmlns:a16="http://schemas.microsoft.com/office/drawing/2014/main" id="{92192C2A-C0DA-4142-BB1C-C01683D91BAC}"/>
              </a:ext>
            </a:extLst>
          </p:cNvPr>
          <p:cNvSpPr txBox="1">
            <a:spLocks/>
          </p:cNvSpPr>
          <p:nvPr/>
        </p:nvSpPr>
        <p:spPr>
          <a:xfrm>
            <a:off x="3238922" y="3200375"/>
            <a:ext cx="2906479" cy="261249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108000" algn="l">
              <a:spcBef>
                <a:spcPts val="0"/>
              </a:spcBef>
            </a:pPr>
            <a:r>
              <a:rPr lang="sl-SI" sz="1200" b="1" dirty="0">
                <a:solidFill>
                  <a:srgbClr val="575757"/>
                </a:solidFill>
                <a:latin typeface="Source Sans Pro" panose="020B0503030403020204" pitchFamily="34" charset="0"/>
                <a:ea typeface="Source Sans Pro" panose="020B0503030403020204" pitchFamily="34" charset="0"/>
                <a:cs typeface="Source Sans Pro Light"/>
              </a:rPr>
              <a:t>Podpora podnebnim in energetskim ciljem</a:t>
            </a:r>
            <a:r>
              <a:rPr lang="en-US" sz="1200" b="1" dirty="0">
                <a:solidFill>
                  <a:srgbClr val="575757"/>
                </a:solidFill>
                <a:latin typeface="Source Sans Pro" panose="020B0503030403020204" pitchFamily="34" charset="0"/>
                <a:ea typeface="Source Sans Pro" panose="020B0503030403020204" pitchFamily="34" charset="0"/>
                <a:cs typeface="Source Sans Pro Light"/>
              </a:rPr>
              <a:t>:</a:t>
            </a:r>
          </a:p>
          <a:p>
            <a:pPr marL="393750" indent="-285750" algn="l">
              <a:spcBef>
                <a:spcPts val="0"/>
              </a:spcBef>
              <a:buFont typeface="Arial" panose="020B0604020202020204" pitchFamily="34" charset="0"/>
              <a:buChar char="•"/>
            </a:pPr>
            <a:r>
              <a:rPr lang="sl-SI" sz="1200" dirty="0">
                <a:solidFill>
                  <a:srgbClr val="575757"/>
                </a:solidFill>
                <a:latin typeface="Source Sans Pro Light" panose="020B0403030403020204" pitchFamily="34" charset="0"/>
                <a:ea typeface="Source Sans Pro Light" panose="020B0403030403020204" pitchFamily="34" charset="0"/>
                <a:cs typeface="Source Sans Pro Light"/>
              </a:rPr>
              <a:t>Priložitev </a:t>
            </a:r>
            <a:r>
              <a:rPr lang="en-US" sz="1200" dirty="0">
                <a:solidFill>
                  <a:srgbClr val="575757"/>
                </a:solidFill>
                <a:latin typeface="Source Sans Pro Light" panose="020B0403030403020204" pitchFamily="34" charset="0"/>
                <a:ea typeface="Source Sans Pro Light" panose="020B0403030403020204" pitchFamily="34" charset="0"/>
                <a:cs typeface="Source Sans Pro Light"/>
              </a:rPr>
              <a:t>SECAP </a:t>
            </a:r>
            <a:r>
              <a:rPr lang="sl-SI" sz="1200" dirty="0">
                <a:solidFill>
                  <a:srgbClr val="575757"/>
                </a:solidFill>
                <a:latin typeface="Source Sans Pro Light" panose="020B0403030403020204" pitchFamily="34" charset="0"/>
                <a:ea typeface="Source Sans Pro Light" panose="020B0403030403020204" pitchFamily="34" charset="0"/>
                <a:cs typeface="Source Sans Pro Light"/>
              </a:rPr>
              <a:t>ali ekvivalentne stragegije</a:t>
            </a:r>
          </a:p>
          <a:p>
            <a:pPr marL="393750" indent="-285750" algn="l">
              <a:spcBef>
                <a:spcPts val="0"/>
              </a:spcBef>
              <a:buFont typeface="Arial" panose="020B0604020202020204" pitchFamily="34" charset="0"/>
              <a:buChar char="•"/>
            </a:pPr>
            <a:r>
              <a:rPr lang="sl-SI" sz="1200" dirty="0">
                <a:solidFill>
                  <a:srgbClr val="575757"/>
                </a:solidFill>
                <a:latin typeface="Source Sans Pro Light" panose="020B0403030403020204" pitchFamily="34" charset="0"/>
                <a:ea typeface="Source Sans Pro Light" panose="020B0403030403020204" pitchFamily="34" charset="0"/>
                <a:cs typeface="Source Sans Pro Light"/>
              </a:rPr>
              <a:t>Povzetek ključnih točk strategije</a:t>
            </a:r>
          </a:p>
          <a:p>
            <a:pPr marL="108000" algn="l">
              <a:spcBef>
                <a:spcPts val="0"/>
              </a:spcBef>
            </a:pPr>
            <a:endParaRPr lang="en-US" sz="1200" dirty="0">
              <a:solidFill>
                <a:srgbClr val="575757"/>
              </a:solidFill>
              <a:latin typeface="Source Sans Pro Light" panose="020B0403030403020204" pitchFamily="34" charset="0"/>
              <a:ea typeface="Source Sans Pro Light" panose="020B0403030403020204" pitchFamily="34" charset="0"/>
              <a:cs typeface="Source Sans Pro Light"/>
            </a:endParaRPr>
          </a:p>
          <a:p>
            <a:pPr marL="108000" algn="l">
              <a:spcBef>
                <a:spcPts val="0"/>
              </a:spcBef>
            </a:pPr>
            <a:r>
              <a:rPr lang="sl-SI" sz="1200" dirty="0">
                <a:solidFill>
                  <a:srgbClr val="575757"/>
                </a:solidFill>
                <a:latin typeface="Source Sans Pro Black" panose="020B0803030403020204" pitchFamily="34" charset="0"/>
                <a:ea typeface="Source Sans Pro Black" panose="020B0803030403020204" pitchFamily="34" charset="0"/>
                <a:cs typeface="Source Sans Pro Light"/>
              </a:rPr>
              <a:t>Politična podpora izdelavi IK:</a:t>
            </a:r>
            <a:endParaRPr lang="en-US" sz="1200" dirty="0">
              <a:solidFill>
                <a:srgbClr val="575757"/>
              </a:solidFill>
              <a:latin typeface="Source Sans Pro Black" panose="020B0803030403020204" pitchFamily="34" charset="0"/>
              <a:ea typeface="Source Sans Pro Black" panose="020B0803030403020204" pitchFamily="34" charset="0"/>
              <a:cs typeface="Source Sans Pro Light"/>
            </a:endParaRPr>
          </a:p>
          <a:p>
            <a:pPr marL="393750" indent="-285750" algn="l">
              <a:spcBef>
                <a:spcPts val="0"/>
              </a:spcBef>
              <a:buFont typeface="Arial" panose="020B0604020202020204" pitchFamily="34" charset="0"/>
              <a:buChar char="•"/>
            </a:pPr>
            <a:r>
              <a:rPr lang="sl-SI" sz="1200" dirty="0">
                <a:solidFill>
                  <a:srgbClr val="575757"/>
                </a:solidFill>
                <a:latin typeface="Source Sans Pro Light" panose="020B0403030403020204" pitchFamily="34" charset="0"/>
                <a:ea typeface="Source Sans Pro Light" panose="020B0403030403020204" pitchFamily="34" charset="0"/>
                <a:cs typeface="Source Sans Pro Light"/>
              </a:rPr>
              <a:t>Priložitev pisma podpore</a:t>
            </a:r>
            <a:endParaRPr lang="en-US" sz="1200" dirty="0">
              <a:solidFill>
                <a:srgbClr val="575757"/>
              </a:solidFill>
              <a:latin typeface="Source Sans Pro Light" panose="020B0403030403020204" pitchFamily="34" charset="0"/>
              <a:ea typeface="Source Sans Pro Light" panose="020B0403030403020204" pitchFamily="34" charset="0"/>
              <a:cs typeface="Source Sans Pro Light"/>
            </a:endParaRPr>
          </a:p>
          <a:p>
            <a:pPr marL="393750" indent="-285750" algn="l">
              <a:spcBef>
                <a:spcPts val="0"/>
              </a:spcBef>
              <a:buFont typeface="Arial" panose="020B0604020202020204" pitchFamily="34" charset="0"/>
              <a:buChar char="•"/>
            </a:pPr>
            <a:endParaRPr lang="en-US" sz="1200" dirty="0">
              <a:solidFill>
                <a:srgbClr val="575757"/>
              </a:solidFill>
              <a:latin typeface="Source Sans Pro Light" panose="020B0403030403020204" pitchFamily="34" charset="0"/>
              <a:ea typeface="Source Sans Pro Light" panose="020B0403030403020204" pitchFamily="34" charset="0"/>
              <a:cs typeface="Source Sans Pro Light"/>
            </a:endParaRPr>
          </a:p>
          <a:p>
            <a:pPr marL="108000" algn="l">
              <a:spcBef>
                <a:spcPts val="0"/>
              </a:spcBef>
            </a:pPr>
            <a:r>
              <a:rPr lang="sl-SI" sz="1200" dirty="0">
                <a:solidFill>
                  <a:srgbClr val="575757"/>
                </a:solidFill>
                <a:latin typeface="Source Sans Pro Black" panose="020B0803030403020204" pitchFamily="34" charset="0"/>
                <a:ea typeface="Source Sans Pro Black" panose="020B0803030403020204" pitchFamily="34" charset="0"/>
                <a:cs typeface="Source Sans Pro Light"/>
              </a:rPr>
              <a:t>V primeru medobčinskih javnih organov: Dokazila o upravičenosti</a:t>
            </a:r>
            <a:endParaRPr lang="en-US" sz="1200" dirty="0">
              <a:solidFill>
                <a:srgbClr val="575757"/>
              </a:solidFill>
              <a:latin typeface="Source Sans Pro Black" panose="020B0803030403020204" pitchFamily="34" charset="0"/>
              <a:ea typeface="Source Sans Pro Black" panose="020B0803030403020204" pitchFamily="34" charset="0"/>
              <a:cs typeface="Source Sans Pro Light"/>
            </a:endParaRPr>
          </a:p>
        </p:txBody>
      </p:sp>
      <p:sp>
        <p:nvSpPr>
          <p:cNvPr id="44" name="Ellipse 43">
            <a:extLst>
              <a:ext uri="{FF2B5EF4-FFF2-40B4-BE49-F238E27FC236}">
                <a16:creationId xmlns:a16="http://schemas.microsoft.com/office/drawing/2014/main" id="{540ADE2F-DBCE-4FD1-AF50-15D53365E5AF}"/>
              </a:ext>
            </a:extLst>
          </p:cNvPr>
          <p:cNvSpPr/>
          <p:nvPr/>
        </p:nvSpPr>
        <p:spPr>
          <a:xfrm>
            <a:off x="4215047" y="2123861"/>
            <a:ext cx="648000" cy="648000"/>
          </a:xfrm>
          <a:prstGeom prst="ellipse">
            <a:avLst/>
          </a:prstGeom>
          <a:solidFill>
            <a:srgbClr val="3F9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46" name="Grafik 45" descr="Checkliste RNL">
            <a:extLst>
              <a:ext uri="{FF2B5EF4-FFF2-40B4-BE49-F238E27FC236}">
                <a16:creationId xmlns:a16="http://schemas.microsoft.com/office/drawing/2014/main" id="{7D2E671B-1F2A-4C71-A00A-27EA4FD3356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269047" y="2167054"/>
            <a:ext cx="540000" cy="540000"/>
          </a:xfrm>
          <a:prstGeom prst="rect">
            <a:avLst/>
          </a:prstGeom>
        </p:spPr>
      </p:pic>
      <p:sp>
        <p:nvSpPr>
          <p:cNvPr id="47" name="Abgerundetes Rechteck 65">
            <a:extLst>
              <a:ext uri="{FF2B5EF4-FFF2-40B4-BE49-F238E27FC236}">
                <a16:creationId xmlns:a16="http://schemas.microsoft.com/office/drawing/2014/main" id="{12575D1A-6B69-4B49-82B7-14BF6BC77495}"/>
              </a:ext>
            </a:extLst>
          </p:cNvPr>
          <p:cNvSpPr/>
          <p:nvPr/>
        </p:nvSpPr>
        <p:spPr>
          <a:xfrm>
            <a:off x="6196454" y="2590201"/>
            <a:ext cx="2880000" cy="3915473"/>
          </a:xfrm>
          <a:prstGeom prst="roundRect">
            <a:avLst>
              <a:gd name="adj" fmla="val 8072"/>
            </a:avLst>
          </a:prstGeom>
          <a:solidFill>
            <a:schemeClr val="bg1">
              <a:lumMod val="9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8" name="Textfeld 47">
            <a:extLst>
              <a:ext uri="{FF2B5EF4-FFF2-40B4-BE49-F238E27FC236}">
                <a16:creationId xmlns:a16="http://schemas.microsoft.com/office/drawing/2014/main" id="{498D263B-7BC2-41B9-A992-07BC1D0A0F6A}"/>
              </a:ext>
            </a:extLst>
          </p:cNvPr>
          <p:cNvSpPr txBox="1"/>
          <p:nvPr/>
        </p:nvSpPr>
        <p:spPr>
          <a:xfrm>
            <a:off x="6208184" y="2857787"/>
            <a:ext cx="2811450" cy="292388"/>
          </a:xfrm>
          <a:prstGeom prst="rect">
            <a:avLst/>
          </a:prstGeom>
          <a:noFill/>
        </p:spPr>
        <p:txBody>
          <a:bodyPr wrap="square" rtlCol="0">
            <a:spAutoFit/>
          </a:bodyPr>
          <a:lstStyle/>
          <a:p>
            <a:pPr algn="ctr">
              <a:spcBef>
                <a:spcPct val="0"/>
              </a:spcBef>
            </a:pPr>
            <a:r>
              <a:rPr lang="en-GB" sz="1300" b="1" dirty="0">
                <a:solidFill>
                  <a:srgbClr val="3F91A7"/>
                </a:solidFill>
                <a:latin typeface="Source Sans Pro Black" panose="020B0803030403020204" pitchFamily="34" charset="0"/>
                <a:ea typeface="Source Sans Pro Black" panose="020B0803030403020204" pitchFamily="34" charset="0"/>
                <a:cs typeface="Source Sans Pro Light"/>
              </a:rPr>
              <a:t>3. </a:t>
            </a:r>
            <a:r>
              <a:rPr lang="sl-SI" sz="1300" b="1" dirty="0">
                <a:solidFill>
                  <a:srgbClr val="3F91A7"/>
                </a:solidFill>
                <a:latin typeface="Source Sans Pro Black" panose="020B0803030403020204" pitchFamily="34" charset="0"/>
                <a:ea typeface="Source Sans Pro Black" panose="020B0803030403020204" pitchFamily="34" charset="0"/>
                <a:cs typeface="Source Sans Pro Light"/>
              </a:rPr>
              <a:t>Projekt investicije</a:t>
            </a:r>
            <a:endParaRPr lang="de-DE" sz="1300" b="1" dirty="0">
              <a:solidFill>
                <a:srgbClr val="3F91A7"/>
              </a:solidFill>
              <a:latin typeface="Source Sans Pro Black" panose="020B0803030403020204" pitchFamily="34" charset="0"/>
              <a:ea typeface="Source Sans Pro Black" panose="020B0803030403020204" pitchFamily="34" charset="0"/>
              <a:cs typeface="Source Sans Pro Light"/>
            </a:endParaRPr>
          </a:p>
        </p:txBody>
      </p:sp>
      <p:sp>
        <p:nvSpPr>
          <p:cNvPr id="52" name="Titel 1">
            <a:extLst>
              <a:ext uri="{FF2B5EF4-FFF2-40B4-BE49-F238E27FC236}">
                <a16:creationId xmlns:a16="http://schemas.microsoft.com/office/drawing/2014/main" id="{A632BC25-5EF2-4F2B-8846-1BE7FE8DA409}"/>
              </a:ext>
            </a:extLst>
          </p:cNvPr>
          <p:cNvSpPr txBox="1">
            <a:spLocks/>
          </p:cNvSpPr>
          <p:nvPr/>
        </p:nvSpPr>
        <p:spPr>
          <a:xfrm>
            <a:off x="6240563" y="3251799"/>
            <a:ext cx="2791781" cy="261249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279450" indent="-171450" algn="l">
              <a:spcBef>
                <a:spcPts val="300"/>
              </a:spcBef>
              <a:spcAft>
                <a:spcPts val="300"/>
              </a:spcAft>
              <a:buFont typeface="Arial" panose="020B0604020202020204" pitchFamily="34" charset="0"/>
              <a:buChar char="•"/>
            </a:pPr>
            <a:r>
              <a:rPr lang="sl-SI" sz="1200" dirty="0">
                <a:solidFill>
                  <a:srgbClr val="575757"/>
                </a:solidFill>
                <a:latin typeface="Source Sans Pro Light" panose="020B0403030403020204" pitchFamily="34" charset="0"/>
                <a:ea typeface="Source Sans Pro Light" panose="020B0403030403020204" pitchFamily="34" charset="0"/>
                <a:cs typeface="Source Sans Pro Light"/>
              </a:rPr>
              <a:t>Naziv projekta</a:t>
            </a:r>
            <a:endParaRPr lang="en-US" sz="1200" dirty="0">
              <a:solidFill>
                <a:srgbClr val="575757"/>
              </a:solidFill>
              <a:latin typeface="Source Sans Pro Light" panose="020B0403030403020204" pitchFamily="34" charset="0"/>
              <a:ea typeface="Source Sans Pro Light" panose="020B0403030403020204" pitchFamily="34" charset="0"/>
              <a:cs typeface="Source Sans Pro Light"/>
            </a:endParaRPr>
          </a:p>
          <a:p>
            <a:pPr marL="279450" indent="-171450" algn="l">
              <a:spcBef>
                <a:spcPts val="300"/>
              </a:spcBef>
              <a:spcAft>
                <a:spcPts val="300"/>
              </a:spcAft>
              <a:buFont typeface="Arial" panose="020B0604020202020204" pitchFamily="34" charset="0"/>
              <a:buChar char="•"/>
            </a:pPr>
            <a:r>
              <a:rPr lang="sl-SI" sz="1200" dirty="0">
                <a:solidFill>
                  <a:srgbClr val="575757"/>
                </a:solidFill>
                <a:latin typeface="Source Sans Pro Light" panose="020B0403030403020204" pitchFamily="34" charset="0"/>
                <a:ea typeface="Source Sans Pro Light" panose="020B0403030403020204" pitchFamily="34" charset="0"/>
                <a:cs typeface="Source Sans Pro Light"/>
              </a:rPr>
              <a:t>Opis in cilji projekta</a:t>
            </a:r>
            <a:endParaRPr lang="en-US" sz="1200" dirty="0">
              <a:solidFill>
                <a:srgbClr val="575757"/>
              </a:solidFill>
              <a:latin typeface="Source Sans Pro Light" panose="020B0403030403020204" pitchFamily="34" charset="0"/>
              <a:ea typeface="Source Sans Pro Light" panose="020B0403030403020204" pitchFamily="34" charset="0"/>
              <a:cs typeface="Source Sans Pro Light"/>
            </a:endParaRPr>
          </a:p>
          <a:p>
            <a:pPr marL="279450" indent="-171450" algn="l">
              <a:spcBef>
                <a:spcPts val="300"/>
              </a:spcBef>
              <a:spcAft>
                <a:spcPts val="300"/>
              </a:spcAft>
              <a:buFont typeface="Arial" panose="020B0604020202020204" pitchFamily="34" charset="0"/>
              <a:buChar char="•"/>
            </a:pPr>
            <a:r>
              <a:rPr lang="sl-SI" sz="1200" dirty="0">
                <a:solidFill>
                  <a:srgbClr val="575757"/>
                </a:solidFill>
                <a:latin typeface="Source Sans Pro Light" panose="020B0403030403020204" pitchFamily="34" charset="0"/>
                <a:ea typeface="Source Sans Pro Light" panose="020B0403030403020204" pitchFamily="34" charset="0"/>
                <a:cs typeface="Source Sans Pro Light"/>
              </a:rPr>
              <a:t>Trajanje implementacije </a:t>
            </a:r>
            <a:endParaRPr lang="en-US" sz="1200" dirty="0">
              <a:solidFill>
                <a:srgbClr val="575757"/>
              </a:solidFill>
              <a:latin typeface="Source Sans Pro Light" panose="020B0403030403020204" pitchFamily="34" charset="0"/>
              <a:ea typeface="Source Sans Pro Light" panose="020B0403030403020204" pitchFamily="34" charset="0"/>
              <a:cs typeface="Source Sans Pro Light"/>
            </a:endParaRPr>
          </a:p>
          <a:p>
            <a:pPr marL="279450" indent="-171450" algn="l">
              <a:spcBef>
                <a:spcPts val="300"/>
              </a:spcBef>
              <a:spcAft>
                <a:spcPts val="300"/>
              </a:spcAft>
              <a:buFont typeface="Arial" panose="020B0604020202020204" pitchFamily="34" charset="0"/>
              <a:buChar char="•"/>
            </a:pPr>
            <a:r>
              <a:rPr lang="sl-SI" sz="1200" dirty="0">
                <a:solidFill>
                  <a:srgbClr val="575757"/>
                </a:solidFill>
                <a:latin typeface="Source Sans Pro Light" panose="020B0403030403020204" pitchFamily="34" charset="0"/>
                <a:ea typeface="Source Sans Pro Light" panose="020B0403030403020204" pitchFamily="34" charset="0"/>
                <a:cs typeface="Source Sans Pro Light"/>
              </a:rPr>
              <a:t>Glavni tarčni sektor(ji)</a:t>
            </a:r>
            <a:endParaRPr lang="en-US" sz="1200" dirty="0">
              <a:solidFill>
                <a:srgbClr val="575757"/>
              </a:solidFill>
              <a:latin typeface="Source Sans Pro Light" panose="020B0403030403020204" pitchFamily="34" charset="0"/>
              <a:ea typeface="Source Sans Pro Light" panose="020B0403030403020204" pitchFamily="34" charset="0"/>
              <a:cs typeface="Source Sans Pro Light"/>
            </a:endParaRPr>
          </a:p>
          <a:p>
            <a:pPr marL="279450" indent="-171450" algn="l">
              <a:spcBef>
                <a:spcPts val="300"/>
              </a:spcBef>
              <a:spcAft>
                <a:spcPts val="300"/>
              </a:spcAft>
              <a:buFont typeface="Arial" panose="020B0604020202020204" pitchFamily="34" charset="0"/>
              <a:buChar char="•"/>
            </a:pPr>
            <a:r>
              <a:rPr lang="sl-SI" sz="1200" dirty="0">
                <a:solidFill>
                  <a:srgbClr val="575757"/>
                </a:solidFill>
                <a:latin typeface="Source Sans Pro Light" panose="020B0403030403020204" pitchFamily="34" charset="0"/>
                <a:ea typeface="Source Sans Pro Light" panose="020B0403030403020204" pitchFamily="34" charset="0"/>
                <a:cs typeface="Source Sans Pro Light"/>
              </a:rPr>
              <a:t>Administrativna struktura za razvoj IK</a:t>
            </a:r>
            <a:endParaRPr lang="en-US" sz="1200" dirty="0">
              <a:solidFill>
                <a:srgbClr val="575757"/>
              </a:solidFill>
              <a:latin typeface="Source Sans Pro Light" panose="020B0403030403020204" pitchFamily="34" charset="0"/>
              <a:ea typeface="Source Sans Pro Light" panose="020B0403030403020204" pitchFamily="34" charset="0"/>
              <a:cs typeface="Source Sans Pro Light"/>
            </a:endParaRPr>
          </a:p>
          <a:p>
            <a:pPr marL="279450" indent="-171450" algn="l">
              <a:spcBef>
                <a:spcPts val="300"/>
              </a:spcBef>
              <a:spcAft>
                <a:spcPts val="300"/>
              </a:spcAft>
              <a:buFont typeface="Arial" panose="020B0604020202020204" pitchFamily="34" charset="0"/>
              <a:buChar char="•"/>
            </a:pPr>
            <a:r>
              <a:rPr lang="sl-SI" sz="1200" dirty="0">
                <a:solidFill>
                  <a:srgbClr val="575757"/>
                </a:solidFill>
                <a:latin typeface="Source Sans Pro Light" panose="020B0403030403020204" pitchFamily="34" charset="0"/>
                <a:ea typeface="Source Sans Pro Light" panose="020B0403030403020204" pitchFamily="34" charset="0"/>
                <a:cs typeface="Source Sans Pro Light"/>
              </a:rPr>
              <a:t>Vključitev deležnikov</a:t>
            </a:r>
            <a:endParaRPr lang="en-US" sz="1200" dirty="0">
              <a:solidFill>
                <a:srgbClr val="575757"/>
              </a:solidFill>
              <a:latin typeface="Source Sans Pro Light" panose="020B0403030403020204" pitchFamily="34" charset="0"/>
              <a:ea typeface="Source Sans Pro Light" panose="020B0403030403020204" pitchFamily="34" charset="0"/>
              <a:cs typeface="Source Sans Pro Light"/>
            </a:endParaRPr>
          </a:p>
          <a:p>
            <a:pPr marL="279450" indent="-171450" algn="l">
              <a:spcBef>
                <a:spcPts val="300"/>
              </a:spcBef>
              <a:spcAft>
                <a:spcPts val="300"/>
              </a:spcAft>
              <a:buFont typeface="Arial" panose="020B0604020202020204" pitchFamily="34" charset="0"/>
              <a:buChar char="•"/>
            </a:pPr>
            <a:r>
              <a:rPr lang="sl-SI" sz="1200" dirty="0">
                <a:solidFill>
                  <a:srgbClr val="575757"/>
                </a:solidFill>
                <a:latin typeface="Source Sans Pro Light" panose="020B0403030403020204" pitchFamily="34" charset="0"/>
                <a:ea typeface="Source Sans Pro Light" panose="020B0403030403020204" pitchFamily="34" charset="0"/>
                <a:cs typeface="Source Sans Pro Light"/>
              </a:rPr>
              <a:t>Načrtovani ukrepi</a:t>
            </a:r>
            <a:endParaRPr lang="en-US" sz="1200" dirty="0">
              <a:solidFill>
                <a:srgbClr val="575757"/>
              </a:solidFill>
              <a:latin typeface="Source Sans Pro Light" panose="020B0403030403020204" pitchFamily="34" charset="0"/>
              <a:ea typeface="Source Sans Pro Light" panose="020B0403030403020204" pitchFamily="34" charset="0"/>
              <a:cs typeface="Source Sans Pro Light"/>
            </a:endParaRPr>
          </a:p>
          <a:p>
            <a:pPr marL="279450" indent="-171450" algn="l">
              <a:spcBef>
                <a:spcPts val="300"/>
              </a:spcBef>
              <a:spcAft>
                <a:spcPts val="300"/>
              </a:spcAft>
              <a:buFont typeface="Arial" panose="020B0604020202020204" pitchFamily="34" charset="0"/>
              <a:buChar char="•"/>
            </a:pPr>
            <a:r>
              <a:rPr lang="sl-SI" sz="1200" dirty="0">
                <a:solidFill>
                  <a:srgbClr val="575757"/>
                </a:solidFill>
                <a:latin typeface="Source Sans Pro Light" panose="020B0403030403020204" pitchFamily="34" charset="0"/>
                <a:ea typeface="Source Sans Pro Light" panose="020B0403030403020204" pitchFamily="34" charset="0"/>
                <a:cs typeface="Source Sans Pro Light"/>
              </a:rPr>
              <a:t>Pričakovan obseg investicije</a:t>
            </a:r>
            <a:endParaRPr lang="en-US" sz="1200" dirty="0">
              <a:solidFill>
                <a:srgbClr val="575757"/>
              </a:solidFill>
              <a:latin typeface="Source Sans Pro Light" panose="020B0403030403020204" pitchFamily="34" charset="0"/>
              <a:ea typeface="Source Sans Pro Light" panose="020B0403030403020204" pitchFamily="34" charset="0"/>
              <a:cs typeface="Source Sans Pro Light"/>
            </a:endParaRPr>
          </a:p>
          <a:p>
            <a:pPr marL="279450" indent="-171450" algn="l">
              <a:spcBef>
                <a:spcPts val="300"/>
              </a:spcBef>
              <a:spcAft>
                <a:spcPts val="300"/>
              </a:spcAft>
              <a:buFont typeface="Arial" panose="020B0604020202020204" pitchFamily="34" charset="0"/>
              <a:buChar char="•"/>
            </a:pPr>
            <a:r>
              <a:rPr lang="sl-SI" sz="1200" dirty="0">
                <a:solidFill>
                  <a:srgbClr val="575757"/>
                </a:solidFill>
                <a:latin typeface="Source Sans Pro Light" panose="020B0403030403020204" pitchFamily="34" charset="0"/>
                <a:ea typeface="Source Sans Pro Light" panose="020B0403030403020204" pitchFamily="34" charset="0"/>
                <a:cs typeface="Source Sans Pro Light"/>
              </a:rPr>
              <a:t>Prićakovani učinki</a:t>
            </a:r>
            <a:endParaRPr lang="en-US" sz="1200" dirty="0">
              <a:solidFill>
                <a:srgbClr val="575757"/>
              </a:solidFill>
              <a:latin typeface="Source Sans Pro Light" panose="020B0403030403020204" pitchFamily="34" charset="0"/>
              <a:ea typeface="Source Sans Pro Light" panose="020B0403030403020204" pitchFamily="34" charset="0"/>
              <a:cs typeface="Source Sans Pro Light"/>
            </a:endParaRPr>
          </a:p>
          <a:p>
            <a:pPr marL="279450" indent="-171450" algn="l">
              <a:spcBef>
                <a:spcPts val="300"/>
              </a:spcBef>
              <a:spcAft>
                <a:spcPts val="300"/>
              </a:spcAft>
              <a:buFont typeface="Arial" panose="020B0604020202020204" pitchFamily="34" charset="0"/>
              <a:buChar char="•"/>
            </a:pPr>
            <a:r>
              <a:rPr lang="sl-SI" sz="1200" dirty="0">
                <a:solidFill>
                  <a:srgbClr val="575757"/>
                </a:solidFill>
                <a:latin typeface="Source Sans Pro Light" panose="020B0403030403020204" pitchFamily="34" charset="0"/>
                <a:ea typeface="Source Sans Pro Light" panose="020B0403030403020204" pitchFamily="34" charset="0"/>
                <a:cs typeface="Source Sans Pro Light"/>
              </a:rPr>
              <a:t>Potencial za replikacijo in </a:t>
            </a:r>
            <a:r>
              <a:rPr lang="sl-SI" sz="1200" i="1" dirty="0">
                <a:solidFill>
                  <a:srgbClr val="575757"/>
                </a:solidFill>
                <a:latin typeface="Source Sans Pro Light" panose="020B0403030403020204" pitchFamily="34" charset="0"/>
                <a:ea typeface="Source Sans Pro Light" panose="020B0403030403020204" pitchFamily="34" charset="0"/>
                <a:cs typeface="Source Sans Pro Light"/>
              </a:rPr>
              <a:t>up-scaling</a:t>
            </a:r>
            <a:endParaRPr lang="en-US" sz="1200" i="1" dirty="0">
              <a:solidFill>
                <a:srgbClr val="575757"/>
              </a:solidFill>
              <a:latin typeface="Source Sans Pro Light" panose="020B0403030403020204" pitchFamily="34" charset="0"/>
              <a:ea typeface="Source Sans Pro Light" panose="020B0403030403020204" pitchFamily="34" charset="0"/>
              <a:cs typeface="Source Sans Pro Light"/>
            </a:endParaRPr>
          </a:p>
        </p:txBody>
      </p:sp>
      <p:sp>
        <p:nvSpPr>
          <p:cNvPr id="53" name="Ellipse 52">
            <a:extLst>
              <a:ext uri="{FF2B5EF4-FFF2-40B4-BE49-F238E27FC236}">
                <a16:creationId xmlns:a16="http://schemas.microsoft.com/office/drawing/2014/main" id="{ACD49672-2FE3-4EF7-B5EB-568DBC60A2F4}"/>
              </a:ext>
            </a:extLst>
          </p:cNvPr>
          <p:cNvSpPr/>
          <p:nvPr/>
        </p:nvSpPr>
        <p:spPr>
          <a:xfrm>
            <a:off x="7197913" y="2119964"/>
            <a:ext cx="648000" cy="648000"/>
          </a:xfrm>
          <a:prstGeom prst="ellipse">
            <a:avLst/>
          </a:prstGeom>
          <a:solidFill>
            <a:srgbClr val="3F9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54" name="Grafik 53" descr="Glühbirne und Stift">
            <a:extLst>
              <a:ext uri="{FF2B5EF4-FFF2-40B4-BE49-F238E27FC236}">
                <a16:creationId xmlns:a16="http://schemas.microsoft.com/office/drawing/2014/main" id="{6C74D53D-736B-4BD0-B261-7BB924B1C9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51913" y="2179915"/>
            <a:ext cx="540000" cy="540000"/>
          </a:xfrm>
          <a:prstGeom prst="rect">
            <a:avLst/>
          </a:prstGeom>
        </p:spPr>
      </p:pic>
      <p:sp>
        <p:nvSpPr>
          <p:cNvPr id="55" name="Abgerundetes Rechteck 65">
            <a:extLst>
              <a:ext uri="{FF2B5EF4-FFF2-40B4-BE49-F238E27FC236}">
                <a16:creationId xmlns:a16="http://schemas.microsoft.com/office/drawing/2014/main" id="{A8232F0B-0811-4A29-8E8B-7B4E9A0083F2}"/>
              </a:ext>
            </a:extLst>
          </p:cNvPr>
          <p:cNvSpPr/>
          <p:nvPr/>
        </p:nvSpPr>
        <p:spPr>
          <a:xfrm>
            <a:off x="9166830" y="2597346"/>
            <a:ext cx="2880000" cy="980956"/>
          </a:xfrm>
          <a:prstGeom prst="roundRect">
            <a:avLst>
              <a:gd name="adj" fmla="val 8072"/>
            </a:avLst>
          </a:prstGeom>
          <a:solidFill>
            <a:schemeClr val="bg1">
              <a:lumMod val="95000"/>
            </a:schemeClr>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6" name="Textfeld 55">
            <a:extLst>
              <a:ext uri="{FF2B5EF4-FFF2-40B4-BE49-F238E27FC236}">
                <a16:creationId xmlns:a16="http://schemas.microsoft.com/office/drawing/2014/main" id="{F7FF5966-F65A-4D94-A6C8-EDAE18C95E9E}"/>
              </a:ext>
            </a:extLst>
          </p:cNvPr>
          <p:cNvSpPr txBox="1"/>
          <p:nvPr/>
        </p:nvSpPr>
        <p:spPr>
          <a:xfrm>
            <a:off x="9148940" y="2767964"/>
            <a:ext cx="2811450" cy="292388"/>
          </a:xfrm>
          <a:prstGeom prst="rect">
            <a:avLst/>
          </a:prstGeom>
          <a:noFill/>
        </p:spPr>
        <p:txBody>
          <a:bodyPr wrap="square" rtlCol="0">
            <a:spAutoFit/>
          </a:bodyPr>
          <a:lstStyle/>
          <a:p>
            <a:pPr algn="ctr">
              <a:spcBef>
                <a:spcPct val="0"/>
              </a:spcBef>
            </a:pPr>
            <a:r>
              <a:rPr lang="en-GB" sz="1300" b="1" dirty="0">
                <a:solidFill>
                  <a:srgbClr val="3F91A7"/>
                </a:solidFill>
                <a:latin typeface="Source Sans Pro Black" panose="020B0803030403020204" pitchFamily="34" charset="0"/>
                <a:ea typeface="Source Sans Pro Black" panose="020B0803030403020204" pitchFamily="34" charset="0"/>
                <a:cs typeface="Source Sans Pro Light"/>
              </a:rPr>
              <a:t>4. </a:t>
            </a:r>
            <a:r>
              <a:rPr lang="sl-SI" sz="1300" b="1" dirty="0">
                <a:solidFill>
                  <a:srgbClr val="3F91A7"/>
                </a:solidFill>
                <a:latin typeface="Source Sans Pro Black" panose="020B0803030403020204" pitchFamily="34" charset="0"/>
                <a:ea typeface="Source Sans Pro Black" panose="020B0803030403020204" pitchFamily="34" charset="0"/>
                <a:cs typeface="Source Sans Pro Light"/>
              </a:rPr>
              <a:t>Poraba EUCF sredstev</a:t>
            </a:r>
            <a:endParaRPr lang="de-DE" sz="1300" b="1" dirty="0">
              <a:solidFill>
                <a:srgbClr val="3F91A7"/>
              </a:solidFill>
              <a:latin typeface="Source Sans Pro Black" panose="020B0803030403020204" pitchFamily="34" charset="0"/>
              <a:ea typeface="Source Sans Pro Black" panose="020B0803030403020204" pitchFamily="34" charset="0"/>
              <a:cs typeface="Source Sans Pro Light"/>
            </a:endParaRPr>
          </a:p>
        </p:txBody>
      </p:sp>
      <p:sp>
        <p:nvSpPr>
          <p:cNvPr id="57" name="Titel 1">
            <a:extLst>
              <a:ext uri="{FF2B5EF4-FFF2-40B4-BE49-F238E27FC236}">
                <a16:creationId xmlns:a16="http://schemas.microsoft.com/office/drawing/2014/main" id="{BBE8FC51-508A-42AE-A448-FA939E4DE9F6}"/>
              </a:ext>
            </a:extLst>
          </p:cNvPr>
          <p:cNvSpPr txBox="1">
            <a:spLocks/>
          </p:cNvSpPr>
          <p:nvPr/>
        </p:nvSpPr>
        <p:spPr>
          <a:xfrm>
            <a:off x="9759261" y="3118154"/>
            <a:ext cx="2906479" cy="2612494"/>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393750" indent="-285750" algn="l">
              <a:spcBef>
                <a:spcPts val="0"/>
              </a:spcBef>
              <a:buFont typeface="Arial" panose="020B0604020202020204" pitchFamily="34" charset="0"/>
              <a:buChar char="•"/>
            </a:pPr>
            <a:endParaRPr lang="en-US" sz="1400">
              <a:solidFill>
                <a:srgbClr val="575757"/>
              </a:solidFill>
              <a:latin typeface="Source Sans Pro Black" panose="020B0803030403020204" pitchFamily="34" charset="0"/>
              <a:ea typeface="Source Sans Pro Black" panose="020B0803030403020204" pitchFamily="34" charset="0"/>
              <a:cs typeface="Source Sans Pro Light"/>
            </a:endParaRPr>
          </a:p>
        </p:txBody>
      </p:sp>
      <p:sp>
        <p:nvSpPr>
          <p:cNvPr id="58" name="Titel 1">
            <a:extLst>
              <a:ext uri="{FF2B5EF4-FFF2-40B4-BE49-F238E27FC236}">
                <a16:creationId xmlns:a16="http://schemas.microsoft.com/office/drawing/2014/main" id="{480EDF17-EE27-4B51-95CD-3B51AA20714E}"/>
              </a:ext>
            </a:extLst>
          </p:cNvPr>
          <p:cNvSpPr txBox="1">
            <a:spLocks/>
          </p:cNvSpPr>
          <p:nvPr/>
        </p:nvSpPr>
        <p:spPr>
          <a:xfrm>
            <a:off x="9203707" y="3166026"/>
            <a:ext cx="2906479" cy="572875"/>
          </a:xfrm>
          <a:prstGeom prst="rect">
            <a:avLst/>
          </a:prstGeom>
        </p:spPr>
        <p:txBody>
          <a:bodyPr lIns="91440" tIns="45720" rIns="91440" bIns="45720"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marL="279400" indent="-171450" algn="l">
              <a:spcBef>
                <a:spcPts val="0"/>
              </a:spcBef>
              <a:buFont typeface="Arial" panose="020B0604020202020204" pitchFamily="34" charset="0"/>
              <a:buChar char="•"/>
            </a:pPr>
            <a:r>
              <a:rPr lang="sl-SI" sz="1200" dirty="0">
                <a:solidFill>
                  <a:srgbClr val="575757"/>
                </a:solidFill>
                <a:latin typeface="Source Sans Pro Light"/>
                <a:ea typeface="Source Sans Pro Light"/>
                <a:cs typeface="Source Sans Pro Light"/>
              </a:rPr>
              <a:t>Financirane aktivnosti za p</a:t>
            </a:r>
            <a:r>
              <a:rPr lang="sl-SI" sz="1200" dirty="0">
                <a:solidFill>
                  <a:srgbClr val="575757"/>
                </a:solidFill>
                <a:latin typeface="Source Sans Pro Light" panose="020B0403030403020204" pitchFamily="34" charset="0"/>
                <a:ea typeface="Source Sans Pro Light" panose="020B0403030403020204" pitchFamily="34" charset="0"/>
                <a:cs typeface="Source Sans Pro Light"/>
              </a:rPr>
              <a:t>ripravo IK</a:t>
            </a:r>
            <a:endParaRPr lang="en-US" sz="1200" dirty="0">
              <a:solidFill>
                <a:srgbClr val="575757"/>
              </a:solidFill>
              <a:latin typeface="Source Sans Pro Light" panose="020B0403030403020204" pitchFamily="34" charset="0"/>
              <a:ea typeface="Source Sans Pro Light" panose="020B0403030403020204" pitchFamily="34" charset="0"/>
              <a:cs typeface="Source Sans Pro Light"/>
            </a:endParaRPr>
          </a:p>
        </p:txBody>
      </p:sp>
      <p:sp>
        <p:nvSpPr>
          <p:cNvPr id="59" name="Ellipse 58">
            <a:extLst>
              <a:ext uri="{FF2B5EF4-FFF2-40B4-BE49-F238E27FC236}">
                <a16:creationId xmlns:a16="http://schemas.microsoft.com/office/drawing/2014/main" id="{9BD2CBF0-2CB7-4800-B357-6042DB018FD5}"/>
              </a:ext>
            </a:extLst>
          </p:cNvPr>
          <p:cNvSpPr/>
          <p:nvPr/>
        </p:nvSpPr>
        <p:spPr>
          <a:xfrm>
            <a:off x="10215619" y="2073346"/>
            <a:ext cx="648000" cy="648000"/>
          </a:xfrm>
          <a:prstGeom prst="ellipse">
            <a:avLst/>
          </a:prstGeom>
          <a:solidFill>
            <a:srgbClr val="3F9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1" name="Grafik 60" descr="Wegweiser">
            <a:extLst>
              <a:ext uri="{FF2B5EF4-FFF2-40B4-BE49-F238E27FC236}">
                <a16:creationId xmlns:a16="http://schemas.microsoft.com/office/drawing/2014/main" id="{9BDB71AA-29CC-4E20-B783-5C60F2865C1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269619" y="2127346"/>
            <a:ext cx="540000" cy="540000"/>
          </a:xfrm>
          <a:prstGeom prst="rect">
            <a:avLst/>
          </a:prstGeom>
        </p:spPr>
      </p:pic>
    </p:spTree>
    <p:extLst>
      <p:ext uri="{BB962C8B-B14F-4D97-AF65-F5344CB8AC3E}">
        <p14:creationId xmlns:p14="http://schemas.microsoft.com/office/powerpoint/2010/main" val="321640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A630946-1929-4AEE-961A-6BF5912F1AD6}"/>
              </a:ext>
            </a:extLst>
          </p:cNvPr>
          <p:cNvSpPr txBox="1">
            <a:spLocks/>
          </p:cNvSpPr>
          <p:nvPr/>
        </p:nvSpPr>
        <p:spPr>
          <a:xfrm>
            <a:off x="1672273" y="463272"/>
            <a:ext cx="10486390" cy="753118"/>
          </a:xfrm>
          <a:prstGeom prst="rect">
            <a:avLst/>
          </a:prstGeom>
        </p:spPr>
        <p:txBody>
          <a:bodyPr lIns="36000" tIns="36000" rIns="36000" bIns="36000" anchor="b" anchorCtr="0">
            <a:normAutofit/>
          </a:bodyPr>
          <a:lstStyle>
            <a:lvl1pPr indent="0" algn="ctr">
              <a:spcBef>
                <a:spcPct val="20000"/>
              </a:spcBef>
              <a:buFont typeface="Arial"/>
              <a:buNone/>
              <a:defRPr sz="3500">
                <a:solidFill>
                  <a:srgbClr val="006BAB"/>
                </a:solidFill>
                <a:latin typeface="Source Sans Pro Black" panose="020B0803030403020204" pitchFamily="34" charset="0"/>
                <a:ea typeface="Source Sans Pro Black" panose="020B0803030403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sl-SI" dirty="0"/>
              <a:t>Na kaj je še potrebno paziti pri prijavi?</a:t>
            </a:r>
            <a:endParaRPr lang="en-GB" dirty="0"/>
          </a:p>
        </p:txBody>
      </p:sp>
      <p:sp>
        <p:nvSpPr>
          <p:cNvPr id="4" name="Abgerundetes Rechteck 10">
            <a:extLst>
              <a:ext uri="{FF2B5EF4-FFF2-40B4-BE49-F238E27FC236}">
                <a16:creationId xmlns:a16="http://schemas.microsoft.com/office/drawing/2014/main" id="{80D67D91-DC6D-4D5E-B700-C8426C56C567}"/>
              </a:ext>
            </a:extLst>
          </p:cNvPr>
          <p:cNvSpPr/>
          <p:nvPr/>
        </p:nvSpPr>
        <p:spPr>
          <a:xfrm>
            <a:off x="1556084" y="1288785"/>
            <a:ext cx="9810619" cy="5063890"/>
          </a:xfrm>
          <a:prstGeom prst="roundRect">
            <a:avLst>
              <a:gd name="adj" fmla="val 8148"/>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Source Sans Pro Light" panose="020B0403030403020204" pitchFamily="34" charset="0"/>
              <a:ea typeface="Source Sans Pro Light" panose="020B0403030403020204" pitchFamily="34" charset="0"/>
            </a:endParaRPr>
          </a:p>
        </p:txBody>
      </p:sp>
      <p:sp>
        <p:nvSpPr>
          <p:cNvPr id="5" name="Titre 1">
            <a:extLst>
              <a:ext uri="{FF2B5EF4-FFF2-40B4-BE49-F238E27FC236}">
                <a16:creationId xmlns:a16="http://schemas.microsoft.com/office/drawing/2014/main" id="{21A04F05-DD4B-4AB5-A750-7FC0DF8E9F22}"/>
              </a:ext>
            </a:extLst>
          </p:cNvPr>
          <p:cNvSpPr txBox="1">
            <a:spLocks/>
          </p:cNvSpPr>
          <p:nvPr/>
        </p:nvSpPr>
        <p:spPr>
          <a:xfrm>
            <a:off x="1860885" y="1541715"/>
            <a:ext cx="9229594" cy="4024898"/>
          </a:xfrm>
          <a:prstGeom prst="rect">
            <a:avLst/>
          </a:prstGeom>
        </p:spPr>
        <p:txBody>
          <a:bodyPr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spcBef>
                <a:spcPts val="600"/>
              </a:spcBef>
              <a:spcAft>
                <a:spcPts val="600"/>
              </a:spcAft>
              <a:buFont typeface="Wingdings" panose="05000000000000000000" pitchFamily="2" charset="2"/>
              <a:buChar char="ü"/>
            </a:pPr>
            <a:r>
              <a:rPr lang="sl-SI" sz="1600" dirty="0">
                <a:solidFill>
                  <a:srgbClr val="575757"/>
                </a:solidFill>
                <a:latin typeface="Source Sans Pro Light" panose="020B0403030403020204" pitchFamily="34" charset="0"/>
                <a:ea typeface="Source Sans Pro Light" panose="020B0403030403020204" pitchFamily="34" charset="0"/>
              </a:rPr>
              <a:t>Prijava naj se naveže</a:t>
            </a:r>
            <a:r>
              <a:rPr lang="sl-SI" sz="1600" dirty="0">
                <a:solidFill>
                  <a:srgbClr val="3F91A7"/>
                </a:solidFill>
                <a:latin typeface="Source Sans Pro Black" panose="020B0803030403020204" pitchFamily="34" charset="0"/>
                <a:ea typeface="Source Sans Pro Black" panose="020B0803030403020204" pitchFamily="34" charset="0"/>
              </a:rPr>
              <a:t> vsaj na en cilj </a:t>
            </a:r>
            <a:r>
              <a:rPr lang="sl-SI" sz="1600" dirty="0">
                <a:solidFill>
                  <a:srgbClr val="575757"/>
                </a:solidFill>
                <a:latin typeface="Source Sans Pro Light" panose="020B0403030403020204" pitchFamily="34" charset="0"/>
                <a:ea typeface="Source Sans Pro Light" panose="020B0403030403020204" pitchFamily="34" charset="0"/>
              </a:rPr>
              <a:t>iz SECAP oz. ekvivalentne strategije </a:t>
            </a:r>
          </a:p>
          <a:p>
            <a:pPr marL="285750" indent="-285750" algn="l">
              <a:spcBef>
                <a:spcPts val="600"/>
              </a:spcBef>
              <a:spcAft>
                <a:spcPts val="600"/>
              </a:spcAft>
              <a:buFont typeface="Wingdings" panose="05000000000000000000" pitchFamily="2" charset="2"/>
              <a:buChar char="ü"/>
            </a:pPr>
            <a:r>
              <a:rPr lang="sl-SI" sz="1600" dirty="0">
                <a:solidFill>
                  <a:srgbClr val="575757"/>
                </a:solidFill>
                <a:latin typeface="Source Sans Pro Light" panose="020B0403030403020204" pitchFamily="34" charset="0"/>
                <a:ea typeface="Source Sans Pro Light" panose="020B0403030403020204" pitchFamily="34" charset="0"/>
              </a:rPr>
              <a:t>Pričakovane investicije in učinki za vsak sektor </a:t>
            </a:r>
            <a:r>
              <a:rPr lang="sl-SI" sz="1600" dirty="0">
                <a:solidFill>
                  <a:srgbClr val="3F91A7"/>
                </a:solidFill>
                <a:latin typeface="Source Sans Pro Black" panose="020B0803030403020204" pitchFamily="34" charset="0"/>
                <a:ea typeface="Source Sans Pro Black" panose="020B0803030403020204" pitchFamily="34" charset="0"/>
              </a:rPr>
              <a:t>se mora povzeti v tabeli v prijavnem obrazcu</a:t>
            </a:r>
            <a:r>
              <a:rPr lang="sl-SI" sz="1600" dirty="0">
                <a:solidFill>
                  <a:srgbClr val="575757"/>
                </a:solidFill>
                <a:latin typeface="Source Sans Pro Light" panose="020B0403030403020204" pitchFamily="34" charset="0"/>
                <a:ea typeface="Source Sans Pro Light" panose="020B0403030403020204" pitchFamily="34" charset="0"/>
              </a:rPr>
              <a:t>. Iz tega se potem avtomatično preračunajo skupna investicija in učinki. </a:t>
            </a:r>
          </a:p>
          <a:p>
            <a:pPr marL="285750" indent="-285750" algn="l">
              <a:spcBef>
                <a:spcPts val="600"/>
              </a:spcBef>
              <a:spcAft>
                <a:spcPts val="600"/>
              </a:spcAft>
              <a:buFont typeface="Wingdings" panose="05000000000000000000" pitchFamily="2" charset="2"/>
              <a:buChar char="ü"/>
            </a:pPr>
            <a:r>
              <a:rPr lang="sl-SI" sz="1600" dirty="0">
                <a:solidFill>
                  <a:srgbClr val="575757"/>
                </a:solidFill>
                <a:latin typeface="Source Sans Pro Light" panose="020B0403030403020204" pitchFamily="34" charset="0"/>
                <a:ea typeface="Source Sans Pro Light" panose="020B0403030403020204" pitchFamily="34" charset="0"/>
              </a:rPr>
              <a:t>Projekte in ukrepe s fokusom na </a:t>
            </a:r>
            <a:r>
              <a:rPr lang="sl-SI" sz="1600" dirty="0">
                <a:solidFill>
                  <a:srgbClr val="3F91A7"/>
                </a:solidFill>
                <a:latin typeface="Source Sans Pro Black" panose="020B0803030403020204" pitchFamily="34" charset="0"/>
                <a:ea typeface="Source Sans Pro Black" panose="020B0803030403020204" pitchFamily="34" charset="0"/>
              </a:rPr>
              <a:t>energetski učinkovitosti </a:t>
            </a:r>
            <a:r>
              <a:rPr lang="sl-SI" sz="1600" dirty="0">
                <a:solidFill>
                  <a:srgbClr val="575757"/>
                </a:solidFill>
                <a:latin typeface="Source Sans Pro Light" panose="020B0403030403020204" pitchFamily="34" charset="0"/>
                <a:ea typeface="Source Sans Pro Light" panose="020B0403030403020204" pitchFamily="34" charset="0"/>
              </a:rPr>
              <a:t>se </a:t>
            </a:r>
            <a:r>
              <a:rPr lang="sl-SI" sz="1600" dirty="0">
                <a:solidFill>
                  <a:srgbClr val="3F91A7"/>
                </a:solidFill>
                <a:latin typeface="Source Sans Pro Black" panose="020B0803030403020204" pitchFamily="34" charset="0"/>
                <a:ea typeface="Source Sans Pro Black" panose="020B0803030403020204" pitchFamily="34" charset="0"/>
              </a:rPr>
              <a:t>obravnava prednostno in točkuje višje.</a:t>
            </a:r>
          </a:p>
          <a:p>
            <a:pPr marL="285750" indent="-285750" algn="l">
              <a:spcBef>
                <a:spcPts val="600"/>
              </a:spcBef>
              <a:spcAft>
                <a:spcPts val="600"/>
              </a:spcAft>
              <a:buFont typeface="Wingdings" panose="05000000000000000000" pitchFamily="2" charset="2"/>
              <a:buChar char="ü"/>
            </a:pPr>
            <a:r>
              <a:rPr lang="sl-SI" sz="1600" dirty="0">
                <a:solidFill>
                  <a:srgbClr val="575757"/>
                </a:solidFill>
                <a:latin typeface="Source Sans Pro Light" panose="020B0403030403020204" pitchFamily="34" charset="0"/>
                <a:ea typeface="Source Sans Pro Light" panose="020B0403030403020204" pitchFamily="34" charset="0"/>
              </a:rPr>
              <a:t>Kvaliteten opis </a:t>
            </a:r>
            <a:r>
              <a:rPr lang="sl-SI" sz="1600" dirty="0">
                <a:solidFill>
                  <a:srgbClr val="3F91A7"/>
                </a:solidFill>
                <a:latin typeface="Source Sans Pro Black" panose="020B0803030403020204" pitchFamily="34" charset="0"/>
                <a:ea typeface="Source Sans Pro Black" panose="020B0803030403020204" pitchFamily="34" charset="0"/>
              </a:rPr>
              <a:t>administrativne strukture </a:t>
            </a:r>
            <a:r>
              <a:rPr lang="sl-SI" sz="1600" dirty="0">
                <a:solidFill>
                  <a:srgbClr val="575757"/>
                </a:solidFill>
                <a:latin typeface="Source Sans Pro Light" panose="020B0403030403020204" pitchFamily="34" charset="0"/>
                <a:ea typeface="Source Sans Pro Light" panose="020B0403030403020204" pitchFamily="34" charset="0"/>
              </a:rPr>
              <a:t>in</a:t>
            </a:r>
            <a:r>
              <a:rPr lang="sl-SI" sz="1600" dirty="0">
                <a:solidFill>
                  <a:srgbClr val="3F91A7"/>
                </a:solidFill>
                <a:latin typeface="Source Sans Pro Black" panose="020B0803030403020204" pitchFamily="34" charset="0"/>
                <a:ea typeface="Source Sans Pro Black" panose="020B0803030403020204" pitchFamily="34" charset="0"/>
              </a:rPr>
              <a:t> strategije za vključevanje deležnikov </a:t>
            </a:r>
            <a:r>
              <a:rPr lang="sl-SI" sz="1600" dirty="0">
                <a:solidFill>
                  <a:srgbClr val="575757"/>
                </a:solidFill>
                <a:latin typeface="Source Sans Pro Light" panose="020B0403030403020204" pitchFamily="34" charset="0"/>
                <a:ea typeface="Source Sans Pro Light" panose="020B0403030403020204" pitchFamily="34" charset="0"/>
              </a:rPr>
              <a:t>naj naslovi</a:t>
            </a:r>
            <a:r>
              <a:rPr lang="sl-SI" sz="1600" dirty="0">
                <a:solidFill>
                  <a:srgbClr val="3F91A7"/>
                </a:solidFill>
                <a:latin typeface="Source Sans Pro Black" panose="020B0803030403020204" pitchFamily="34" charset="0"/>
                <a:ea typeface="Source Sans Pro Black" panose="020B0803030403020204" pitchFamily="34" charset="0"/>
              </a:rPr>
              <a:t> vse</a:t>
            </a:r>
            <a:r>
              <a:rPr lang="sl-SI" sz="1600" dirty="0">
                <a:solidFill>
                  <a:srgbClr val="FF0000"/>
                </a:solidFill>
                <a:latin typeface="Source Sans Pro Black" panose="020B0803030403020204" pitchFamily="34" charset="0"/>
                <a:ea typeface="Source Sans Pro Black" panose="020B0803030403020204" pitchFamily="34" charset="0"/>
              </a:rPr>
              <a:t> </a:t>
            </a:r>
            <a:r>
              <a:rPr lang="sl-SI" sz="1600" dirty="0">
                <a:solidFill>
                  <a:srgbClr val="3F91A7"/>
                </a:solidFill>
                <a:latin typeface="Source Sans Pro Black" panose="020B0803030403020204" pitchFamily="34" charset="0"/>
                <a:ea typeface="Source Sans Pro Black" panose="020B0803030403020204" pitchFamily="34" charset="0"/>
              </a:rPr>
              <a:t>elemente </a:t>
            </a:r>
            <a:r>
              <a:rPr lang="sl-SI" sz="1600" dirty="0">
                <a:solidFill>
                  <a:srgbClr val="575757"/>
                </a:solidFill>
                <a:latin typeface="Source Sans Pro Light" panose="020B0403030403020204" pitchFamily="34" charset="0"/>
                <a:ea typeface="Source Sans Pro Light" panose="020B0403030403020204" pitchFamily="34" charset="0"/>
              </a:rPr>
              <a:t>vprašanj v prijavnem obrazcu!</a:t>
            </a:r>
          </a:p>
          <a:p>
            <a:pPr marL="285750" indent="-285750" algn="l">
              <a:spcBef>
                <a:spcPts val="600"/>
              </a:spcBef>
              <a:spcAft>
                <a:spcPts val="600"/>
              </a:spcAft>
              <a:buFont typeface="Wingdings" panose="05000000000000000000" pitchFamily="2" charset="2"/>
              <a:buChar char="ü"/>
            </a:pPr>
            <a:r>
              <a:rPr lang="sl-SI" sz="1600" dirty="0">
                <a:solidFill>
                  <a:srgbClr val="3F91A7"/>
                </a:solidFill>
                <a:latin typeface="Source Sans Pro Black" panose="020B0803030403020204" pitchFamily="34" charset="0"/>
                <a:ea typeface="Source Sans Pro Black" panose="020B0803030403020204" pitchFamily="34" charset="0"/>
              </a:rPr>
              <a:t>Nekoherentne ali neplavzibilne navedbe </a:t>
            </a:r>
            <a:r>
              <a:rPr lang="sl-SI" sz="1600" dirty="0">
                <a:solidFill>
                  <a:srgbClr val="575757"/>
                </a:solidFill>
                <a:latin typeface="Source Sans Pro Light" panose="020B0403030403020204" pitchFamily="34" charset="0"/>
                <a:ea typeface="Source Sans Pro Light" panose="020B0403030403020204" pitchFamily="34" charset="0"/>
              </a:rPr>
              <a:t>glede obsega investicije in učinkov (en. prihranki oz. proizvodnja iz OVE) </a:t>
            </a:r>
            <a:r>
              <a:rPr lang="sl-SI" sz="1600" dirty="0">
                <a:solidFill>
                  <a:srgbClr val="3F91A7"/>
                </a:solidFill>
                <a:latin typeface="Source Sans Pro Black" panose="020B0803030403020204" pitchFamily="34" charset="0"/>
                <a:ea typeface="Source Sans Pro Black" panose="020B0803030403020204" pitchFamily="34" charset="0"/>
              </a:rPr>
              <a:t>bodo natančno preverjene</a:t>
            </a:r>
            <a:r>
              <a:rPr lang="de-DE" sz="1600" dirty="0">
                <a:solidFill>
                  <a:srgbClr val="3F91A7"/>
                </a:solidFill>
                <a:latin typeface="Source Sans Pro Black" panose="020B0803030403020204" pitchFamily="34" charset="0"/>
                <a:ea typeface="Source Sans Pro Black" panose="020B0803030403020204" pitchFamily="34" charset="0"/>
              </a:rPr>
              <a:t> in </a:t>
            </a:r>
            <a:r>
              <a:rPr lang="de-DE" sz="1600" dirty="0" err="1">
                <a:solidFill>
                  <a:srgbClr val="3F91A7"/>
                </a:solidFill>
                <a:latin typeface="Source Sans Pro Black" panose="020B0803030403020204" pitchFamily="34" charset="0"/>
                <a:ea typeface="Source Sans Pro Black" panose="020B0803030403020204" pitchFamily="34" charset="0"/>
              </a:rPr>
              <a:t>upo</a:t>
            </a:r>
            <a:r>
              <a:rPr lang="sl-SI" sz="1600" dirty="0">
                <a:solidFill>
                  <a:srgbClr val="3F91A7"/>
                </a:solidFill>
                <a:latin typeface="Source Sans Pro Black" panose="020B0803030403020204" pitchFamily="34" charset="0"/>
                <a:ea typeface="Source Sans Pro Black" panose="020B0803030403020204" pitchFamily="34" charset="0"/>
              </a:rPr>
              <a:t>števane </a:t>
            </a:r>
            <a:r>
              <a:rPr lang="sl-SI" sz="1600" dirty="0">
                <a:solidFill>
                  <a:srgbClr val="575757"/>
                </a:solidFill>
                <a:latin typeface="Source Sans Pro Light" panose="020B0403030403020204" pitchFamily="34" charset="0"/>
                <a:ea typeface="Source Sans Pro Light" panose="020B0403030403020204" pitchFamily="34" charset="0"/>
              </a:rPr>
              <a:t>pod 4. kriterijem za ocenejevanje!</a:t>
            </a:r>
            <a:r>
              <a:rPr lang="en-GB" sz="1600" dirty="0">
                <a:solidFill>
                  <a:srgbClr val="575757"/>
                </a:solidFill>
                <a:latin typeface="Source Sans Pro Light"/>
                <a:ea typeface="Source Sans Pro Light"/>
              </a:rPr>
              <a:t> </a:t>
            </a:r>
          </a:p>
          <a:p>
            <a:pPr marL="285750" indent="-285750" algn="l">
              <a:spcBef>
                <a:spcPts val="600"/>
              </a:spcBef>
              <a:spcAft>
                <a:spcPts val="600"/>
              </a:spcAft>
              <a:buFont typeface="Wingdings" panose="05000000000000000000" pitchFamily="2" charset="2"/>
              <a:buChar char="ü"/>
            </a:pPr>
            <a:r>
              <a:rPr lang="en-GB" sz="1600" dirty="0" err="1">
                <a:solidFill>
                  <a:srgbClr val="575757"/>
                </a:solidFill>
                <a:latin typeface="Source Sans Pro Light"/>
                <a:ea typeface="Source Sans Pro Light"/>
              </a:rPr>
              <a:t>Vsaka</a:t>
            </a:r>
            <a:r>
              <a:rPr lang="en-GB" sz="1600" dirty="0">
                <a:solidFill>
                  <a:srgbClr val="575757"/>
                </a:solidFill>
                <a:latin typeface="Source Sans Pro Light"/>
                <a:ea typeface="Source Sans Pro Light"/>
              </a:rPr>
              <a:t> </a:t>
            </a:r>
            <a:r>
              <a:rPr lang="en-GB" sz="1600" dirty="0" err="1">
                <a:solidFill>
                  <a:srgbClr val="575757"/>
                </a:solidFill>
                <a:latin typeface="Source Sans Pro Light"/>
                <a:ea typeface="Source Sans Pro Light"/>
              </a:rPr>
              <a:t>prijava</a:t>
            </a:r>
            <a:r>
              <a:rPr lang="en-GB" sz="1600" dirty="0">
                <a:solidFill>
                  <a:srgbClr val="575757"/>
                </a:solidFill>
                <a:latin typeface="Source Sans Pro Light"/>
                <a:ea typeface="Source Sans Pro Light"/>
              </a:rPr>
              <a:t> mora </a:t>
            </a:r>
            <a:r>
              <a:rPr lang="en-GB" sz="1600" dirty="0" err="1">
                <a:solidFill>
                  <a:srgbClr val="575757"/>
                </a:solidFill>
                <a:latin typeface="Source Sans Pro Light"/>
                <a:ea typeface="Source Sans Pro Light"/>
              </a:rPr>
              <a:t>biti</a:t>
            </a:r>
            <a:r>
              <a:rPr lang="en-GB" sz="1600" dirty="0">
                <a:solidFill>
                  <a:srgbClr val="575757"/>
                </a:solidFill>
                <a:latin typeface="Source Sans Pro Light"/>
                <a:ea typeface="Source Sans Pro Light"/>
              </a:rPr>
              <a:t> </a:t>
            </a:r>
            <a:r>
              <a:rPr lang="en-GB" sz="1600" dirty="0" err="1">
                <a:solidFill>
                  <a:srgbClr val="575757"/>
                </a:solidFill>
                <a:latin typeface="Source Sans Pro Light"/>
                <a:ea typeface="Source Sans Pro Light"/>
              </a:rPr>
              <a:t>unikatna</a:t>
            </a:r>
            <a:r>
              <a:rPr lang="en-GB" sz="1600" dirty="0">
                <a:solidFill>
                  <a:srgbClr val="575757"/>
                </a:solidFill>
                <a:latin typeface="Source Sans Pro Light"/>
                <a:ea typeface="Source Sans Pro Light"/>
              </a:rPr>
              <a:t> in </a:t>
            </a:r>
            <a:r>
              <a:rPr lang="en-GB" sz="1600" dirty="0" err="1">
                <a:solidFill>
                  <a:srgbClr val="3F91A7"/>
                </a:solidFill>
                <a:latin typeface="Source Sans Pro Black" panose="020B0803030403020204" pitchFamily="34" charset="0"/>
                <a:ea typeface="Source Sans Pro Black" panose="020B0803030403020204" pitchFamily="34" charset="0"/>
              </a:rPr>
              <a:t>nata</a:t>
            </a:r>
            <a:r>
              <a:rPr lang="sl-SI" sz="1600" dirty="0">
                <a:solidFill>
                  <a:srgbClr val="3F91A7"/>
                </a:solidFill>
                <a:latin typeface="Source Sans Pro Black" panose="020B0803030403020204" pitchFamily="34" charset="0"/>
                <a:ea typeface="Source Sans Pro Black" panose="020B0803030403020204" pitchFamily="34" charset="0"/>
              </a:rPr>
              <a:t>čno upoštevati konkreten lokalni kontekst</a:t>
            </a:r>
            <a:r>
              <a:rPr lang="sl-SI" sz="1600" dirty="0">
                <a:solidFill>
                  <a:srgbClr val="575757"/>
                </a:solidFill>
                <a:latin typeface="Source Sans Pro Light"/>
                <a:ea typeface="Source Sans Pro Light"/>
              </a:rPr>
              <a:t>. Aplikacije, prevzete iz neke druge občine (copy-paste) ne bodo upoštevane! </a:t>
            </a:r>
          </a:p>
          <a:p>
            <a:pPr marL="285750" indent="-285750" algn="l">
              <a:spcBef>
                <a:spcPts val="600"/>
              </a:spcBef>
              <a:spcAft>
                <a:spcPts val="600"/>
              </a:spcAft>
              <a:buFont typeface="Wingdings" panose="05000000000000000000" pitchFamily="2" charset="2"/>
              <a:buChar char="ü"/>
            </a:pPr>
            <a:r>
              <a:rPr lang="sl-SI" sz="1600" dirty="0">
                <a:solidFill>
                  <a:srgbClr val="575757"/>
                </a:solidFill>
                <a:latin typeface="Source Sans Pro Light"/>
                <a:ea typeface="Source Sans Pro Light"/>
              </a:rPr>
              <a:t>Opisati je potrebno, kaj se bo delalo </a:t>
            </a:r>
            <a:r>
              <a:rPr lang="sl-SI" sz="1600" dirty="0">
                <a:solidFill>
                  <a:srgbClr val="3F91A7"/>
                </a:solidFill>
                <a:latin typeface="Source Sans Pro Black" panose="020B0803030403020204" pitchFamily="34" charset="0"/>
                <a:ea typeface="Source Sans Pro Black" panose="020B0803030403020204" pitchFamily="34" charset="0"/>
              </a:rPr>
              <a:t>v celotnem projektu</a:t>
            </a:r>
            <a:r>
              <a:rPr lang="sl-SI" sz="1600" dirty="0">
                <a:solidFill>
                  <a:srgbClr val="575757"/>
                </a:solidFill>
                <a:latin typeface="Source Sans Pro Light"/>
                <a:ea typeface="Source Sans Pro Light"/>
              </a:rPr>
              <a:t>, ne samo s 60.000 EUR dotacije</a:t>
            </a:r>
          </a:p>
          <a:p>
            <a:pPr marL="285750" indent="-285750" algn="l">
              <a:spcBef>
                <a:spcPts val="600"/>
              </a:spcBef>
              <a:spcAft>
                <a:spcPts val="600"/>
              </a:spcAft>
              <a:buFont typeface="Wingdings" panose="05000000000000000000" pitchFamily="2" charset="2"/>
              <a:buChar char="ü"/>
            </a:pPr>
            <a:r>
              <a:rPr lang="sl-SI" sz="1600" dirty="0">
                <a:solidFill>
                  <a:srgbClr val="575757"/>
                </a:solidFill>
                <a:latin typeface="Source Sans Pro Light"/>
                <a:ea typeface="Source Sans Pro Light"/>
              </a:rPr>
              <a:t>Iz razpredelnice 3.7 „Intended Measures“ mora biti ocenjevalcem prijave </a:t>
            </a:r>
            <a:r>
              <a:rPr lang="sl-SI" sz="1600" dirty="0">
                <a:solidFill>
                  <a:srgbClr val="3F91A7"/>
                </a:solidFill>
                <a:latin typeface="Source Sans Pro Black" panose="020B0803030403020204" pitchFamily="34" charset="0"/>
                <a:ea typeface="Source Sans Pro Black" panose="020B0803030403020204" pitchFamily="34" charset="0"/>
              </a:rPr>
              <a:t>jasno razvidno, za kaj se gre pri projektu</a:t>
            </a:r>
            <a:r>
              <a:rPr lang="sl-SI" sz="1600" dirty="0">
                <a:solidFill>
                  <a:srgbClr val="575757"/>
                </a:solidFill>
                <a:latin typeface="Source Sans Pro Light"/>
                <a:ea typeface="Source Sans Pro Light"/>
              </a:rPr>
              <a:t>. Pomanjkanje jasnosti in transparentnosti se bo upoštevalo pri točkovanju!</a:t>
            </a:r>
          </a:p>
          <a:p>
            <a:pPr marL="285750" indent="-285750" algn="l">
              <a:spcBef>
                <a:spcPts val="600"/>
              </a:spcBef>
              <a:spcAft>
                <a:spcPts val="600"/>
              </a:spcAft>
              <a:buFont typeface="Wingdings" panose="05000000000000000000" pitchFamily="2" charset="2"/>
              <a:buChar char="ü"/>
            </a:pPr>
            <a:r>
              <a:rPr lang="sl-SI" sz="1600" dirty="0">
                <a:solidFill>
                  <a:srgbClr val="3F91A7"/>
                </a:solidFill>
                <a:latin typeface="Source Sans Pro Black" panose="020B0803030403020204" pitchFamily="34" charset="0"/>
                <a:ea typeface="Source Sans Pro Black" panose="020B0803030403020204" pitchFamily="34" charset="0"/>
              </a:rPr>
              <a:t>Prejemniki sredstav iz preteklih pozivov se ne morejo ponovno prijaviti!</a:t>
            </a:r>
            <a:endParaRPr lang="sl-SI" sz="1600" dirty="0">
              <a:solidFill>
                <a:srgbClr val="575757"/>
              </a:solidFill>
              <a:latin typeface="Source Sans Pro Light" panose="020B0403030403020204" pitchFamily="34" charset="0"/>
              <a:ea typeface="Source Sans Pro Light" panose="020B0403030403020204" pitchFamily="34" charset="0"/>
            </a:endParaRPr>
          </a:p>
          <a:p>
            <a:pPr algn="l">
              <a:spcBef>
                <a:spcPts val="600"/>
              </a:spcBef>
              <a:spcAft>
                <a:spcPts val="600"/>
              </a:spcAft>
            </a:pPr>
            <a:endParaRPr lang="en-GB" sz="1600" dirty="0">
              <a:solidFill>
                <a:srgbClr val="3F91A7"/>
              </a:solidFill>
              <a:latin typeface="Source Sans Pro Black" panose="020B0803030403020204" pitchFamily="34" charset="0"/>
              <a:ea typeface="Source Sans Pro Black" panose="020B0803030403020204" pitchFamily="34" charset="0"/>
            </a:endParaRPr>
          </a:p>
        </p:txBody>
      </p:sp>
    </p:spTree>
    <p:extLst>
      <p:ext uri="{BB962C8B-B14F-4D97-AF65-F5344CB8AC3E}">
        <p14:creationId xmlns:p14="http://schemas.microsoft.com/office/powerpoint/2010/main" val="332648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bgerundetes Rechteck 17">
            <a:extLst>
              <a:ext uri="{FF2B5EF4-FFF2-40B4-BE49-F238E27FC236}">
                <a16:creationId xmlns:a16="http://schemas.microsoft.com/office/drawing/2014/main" id="{C4AA1899-128B-4C29-8F0E-B656A50E3621}"/>
              </a:ext>
            </a:extLst>
          </p:cNvPr>
          <p:cNvSpPr/>
          <p:nvPr/>
        </p:nvSpPr>
        <p:spPr>
          <a:xfrm>
            <a:off x="0" y="2083591"/>
            <a:ext cx="12158664" cy="409078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Source Serif Pro Light" panose="02040303050405020204" pitchFamily="18" charset="0"/>
              <a:ea typeface="Source Serif Pro Light" panose="02040303050405020204" pitchFamily="18" charset="0"/>
            </a:endParaRPr>
          </a:p>
        </p:txBody>
      </p:sp>
      <p:sp>
        <p:nvSpPr>
          <p:cNvPr id="49" name="Title 1">
            <a:extLst>
              <a:ext uri="{FF2B5EF4-FFF2-40B4-BE49-F238E27FC236}">
                <a16:creationId xmlns:a16="http://schemas.microsoft.com/office/drawing/2014/main" id="{F31A50FB-9A8C-534E-A02A-11E913327138}"/>
              </a:ext>
            </a:extLst>
          </p:cNvPr>
          <p:cNvSpPr txBox="1">
            <a:spLocks/>
          </p:cNvSpPr>
          <p:nvPr/>
        </p:nvSpPr>
        <p:spPr>
          <a:xfrm>
            <a:off x="1195365" y="463272"/>
            <a:ext cx="10486390" cy="753118"/>
          </a:xfrm>
          <a:prstGeom prst="rect">
            <a:avLst/>
          </a:prstGeom>
        </p:spPr>
        <p:txBody>
          <a:bodyPr lIns="36000" tIns="36000" rIns="36000" bIns="36000" anchor="b" anchorCtr="0">
            <a:normAutofit/>
          </a:bodyPr>
          <a:lstStyle>
            <a:lvl1pPr indent="0" algn="ctr">
              <a:spcBef>
                <a:spcPct val="20000"/>
              </a:spcBef>
              <a:buFont typeface="Arial"/>
              <a:buNone/>
              <a:defRPr sz="3500">
                <a:solidFill>
                  <a:srgbClr val="006BAB"/>
                </a:solidFill>
                <a:latin typeface="Source Sans Pro Black" panose="020B0803030403020204" pitchFamily="34" charset="0"/>
                <a:ea typeface="Source Sans Pro Black" panose="020B0803030403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sl-SI" dirty="0"/>
              <a:t>Obvezne priloge k prijavi</a:t>
            </a:r>
            <a:endParaRPr lang="en-GB" dirty="0"/>
          </a:p>
        </p:txBody>
      </p:sp>
      <p:graphicFrame>
        <p:nvGraphicFramePr>
          <p:cNvPr id="4" name="Tabelle 3">
            <a:extLst>
              <a:ext uri="{FF2B5EF4-FFF2-40B4-BE49-F238E27FC236}">
                <a16:creationId xmlns:a16="http://schemas.microsoft.com/office/drawing/2014/main" id="{2E35D308-CB21-4E23-97CF-DF3BF0691F6C}"/>
              </a:ext>
            </a:extLst>
          </p:cNvPr>
          <p:cNvGraphicFramePr>
            <a:graphicFrameLocks noGrp="1"/>
          </p:cNvGraphicFramePr>
          <p:nvPr>
            <p:extLst>
              <p:ext uri="{D42A27DB-BD31-4B8C-83A1-F6EECF244321}">
                <p14:modId xmlns:p14="http://schemas.microsoft.com/office/powerpoint/2010/main" val="2715918228"/>
              </p:ext>
            </p:extLst>
          </p:nvPr>
        </p:nvGraphicFramePr>
        <p:xfrm>
          <a:off x="1923329" y="2498618"/>
          <a:ext cx="8105776" cy="3413760"/>
        </p:xfrm>
        <a:graphic>
          <a:graphicData uri="http://schemas.openxmlformats.org/drawingml/2006/table">
            <a:tbl>
              <a:tblPr firstRow="1" bandRow="1">
                <a:tableStyleId>{D7AC3CCA-C797-4891-BE02-D94E43425B78}</a:tableStyleId>
              </a:tblPr>
              <a:tblGrid>
                <a:gridCol w="4052888">
                  <a:extLst>
                    <a:ext uri="{9D8B030D-6E8A-4147-A177-3AD203B41FA5}">
                      <a16:colId xmlns:a16="http://schemas.microsoft.com/office/drawing/2014/main" val="2110017202"/>
                    </a:ext>
                  </a:extLst>
                </a:gridCol>
                <a:gridCol w="4052888">
                  <a:extLst>
                    <a:ext uri="{9D8B030D-6E8A-4147-A177-3AD203B41FA5}">
                      <a16:colId xmlns:a16="http://schemas.microsoft.com/office/drawing/2014/main" val="90667751"/>
                    </a:ext>
                  </a:extLst>
                </a:gridCol>
              </a:tblGrid>
              <a:tr h="833862">
                <a:tc>
                  <a:txBody>
                    <a:bodyPr/>
                    <a:lstStyle/>
                    <a:p>
                      <a:pPr marL="266700" indent="0"/>
                      <a:r>
                        <a:rPr lang="de-DE" sz="1400" noProof="0" dirty="0">
                          <a:solidFill>
                            <a:srgbClr val="575757"/>
                          </a:solidFill>
                        </a:rPr>
                        <a:t>A</a:t>
                      </a:r>
                      <a:r>
                        <a:rPr lang="pl-PL" sz="1400" noProof="0" dirty="0" err="1">
                          <a:solidFill>
                            <a:srgbClr val="575757"/>
                          </a:solidFill>
                        </a:rPr>
                        <a:t>kcijski</a:t>
                      </a:r>
                      <a:r>
                        <a:rPr lang="pl-PL" sz="1400" noProof="0" dirty="0">
                          <a:solidFill>
                            <a:srgbClr val="575757"/>
                          </a:solidFill>
                        </a:rPr>
                        <a:t> </a:t>
                      </a:r>
                      <a:r>
                        <a:rPr lang="pl-PL" sz="1400" noProof="0" dirty="0" err="1">
                          <a:solidFill>
                            <a:srgbClr val="575757"/>
                          </a:solidFill>
                        </a:rPr>
                        <a:t>načrt</a:t>
                      </a:r>
                      <a:r>
                        <a:rPr lang="pl-PL" sz="1400" noProof="0" dirty="0">
                          <a:solidFill>
                            <a:srgbClr val="575757"/>
                          </a:solidFill>
                        </a:rPr>
                        <a:t> za </a:t>
                      </a:r>
                      <a:r>
                        <a:rPr lang="pl-PL" sz="1400" noProof="0" dirty="0" err="1">
                          <a:solidFill>
                            <a:srgbClr val="575757"/>
                          </a:solidFill>
                        </a:rPr>
                        <a:t>trajnostno</a:t>
                      </a:r>
                      <a:r>
                        <a:rPr lang="pl-PL" sz="1400" noProof="0" dirty="0">
                          <a:solidFill>
                            <a:srgbClr val="575757"/>
                          </a:solidFill>
                        </a:rPr>
                        <a:t> </a:t>
                      </a:r>
                      <a:r>
                        <a:rPr lang="pl-PL" sz="1400" noProof="0" dirty="0" err="1">
                          <a:solidFill>
                            <a:srgbClr val="575757"/>
                          </a:solidFill>
                        </a:rPr>
                        <a:t>energijo</a:t>
                      </a:r>
                      <a:r>
                        <a:rPr lang="pl-PL" sz="1400" noProof="0" dirty="0">
                          <a:solidFill>
                            <a:srgbClr val="575757"/>
                          </a:solidFill>
                        </a:rPr>
                        <a:t> in </a:t>
                      </a:r>
                      <a:r>
                        <a:rPr lang="pl-PL" sz="1400" noProof="0" dirty="0" err="1">
                          <a:solidFill>
                            <a:srgbClr val="575757"/>
                          </a:solidFill>
                        </a:rPr>
                        <a:t>podnebne</a:t>
                      </a:r>
                      <a:r>
                        <a:rPr lang="pl-PL" sz="1400" noProof="0" dirty="0">
                          <a:solidFill>
                            <a:srgbClr val="575757"/>
                          </a:solidFill>
                        </a:rPr>
                        <a:t> </a:t>
                      </a:r>
                      <a:r>
                        <a:rPr lang="pl-PL" sz="1400" noProof="0" dirty="0" err="1">
                          <a:solidFill>
                            <a:srgbClr val="575757"/>
                          </a:solidFill>
                        </a:rPr>
                        <a:t>spremenbe</a:t>
                      </a:r>
                      <a:r>
                        <a:rPr lang="pl-PL" sz="1400" noProof="0" dirty="0">
                          <a:solidFill>
                            <a:srgbClr val="575757"/>
                          </a:solidFill>
                        </a:rPr>
                        <a:t> </a:t>
                      </a:r>
                      <a:r>
                        <a:rPr lang="de-DE" sz="1400" noProof="0" dirty="0" err="1">
                          <a:solidFill>
                            <a:srgbClr val="575757"/>
                          </a:solidFill>
                        </a:rPr>
                        <a:t>oz</a:t>
                      </a:r>
                      <a:r>
                        <a:rPr lang="de-DE" sz="1400" noProof="0" dirty="0">
                          <a:solidFill>
                            <a:srgbClr val="575757"/>
                          </a:solidFill>
                        </a:rPr>
                        <a:t>. </a:t>
                      </a:r>
                      <a:r>
                        <a:rPr lang="de-DE" sz="1400" noProof="0" dirty="0" err="1">
                          <a:solidFill>
                            <a:srgbClr val="575757"/>
                          </a:solidFill>
                        </a:rPr>
                        <a:t>ekvivalentna</a:t>
                      </a:r>
                      <a:r>
                        <a:rPr lang="de-DE" sz="1400" noProof="0" dirty="0">
                          <a:solidFill>
                            <a:srgbClr val="575757"/>
                          </a:solidFill>
                        </a:rPr>
                        <a:t> </a:t>
                      </a:r>
                      <a:r>
                        <a:rPr lang="de-DE" sz="1400" noProof="0" dirty="0" err="1">
                          <a:solidFill>
                            <a:srgbClr val="575757"/>
                          </a:solidFill>
                        </a:rPr>
                        <a:t>strategija</a:t>
                      </a:r>
                      <a:r>
                        <a:rPr lang="de-DE" sz="1400" noProof="0" dirty="0">
                          <a:solidFill>
                            <a:srgbClr val="575757"/>
                          </a:solidFill>
                        </a:rPr>
                        <a:t> s </a:t>
                      </a:r>
                      <a:r>
                        <a:rPr lang="de-DE" sz="1400" noProof="0" dirty="0" err="1">
                          <a:solidFill>
                            <a:srgbClr val="575757"/>
                          </a:solidFill>
                        </a:rPr>
                        <a:t>konkretnimi</a:t>
                      </a:r>
                      <a:r>
                        <a:rPr lang="de-DE" sz="1400" noProof="0" dirty="0">
                          <a:solidFill>
                            <a:srgbClr val="575757"/>
                          </a:solidFill>
                        </a:rPr>
                        <a:t> </a:t>
                      </a:r>
                      <a:r>
                        <a:rPr lang="de-DE" sz="1400" noProof="0" dirty="0" err="1">
                          <a:solidFill>
                            <a:srgbClr val="575757"/>
                          </a:solidFill>
                        </a:rPr>
                        <a:t>cilji</a:t>
                      </a:r>
                      <a:endParaRPr lang="en-GB" sz="1400" noProof="0" dirty="0">
                        <a:solidFill>
                          <a:srgbClr val="575757"/>
                        </a:solidFill>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2E8EE"/>
                    </a:solidFill>
                  </a:tcPr>
                </a:tc>
                <a:tc>
                  <a:txBody>
                    <a:bodyPr/>
                    <a:lstStyle/>
                    <a:p>
                      <a:pPr marL="285750" indent="-285750">
                        <a:spcBef>
                          <a:spcPts val="600"/>
                        </a:spcBef>
                        <a:spcAft>
                          <a:spcPts val="600"/>
                        </a:spcAft>
                        <a:buFont typeface="Arial" panose="020B0604020202020204" pitchFamily="34" charset="0"/>
                        <a:buChar char="•"/>
                      </a:pPr>
                      <a:r>
                        <a:rPr lang="en-GB" sz="1400" b="0" noProof="0" dirty="0" err="1">
                          <a:solidFill>
                            <a:srgbClr val="575757"/>
                          </a:solidFill>
                          <a:latin typeface="Source Sans Pro Light" panose="020B0403030403020204" pitchFamily="34" charset="0"/>
                          <a:ea typeface="Source Sans Pro Light" panose="020B0403030403020204" pitchFamily="34" charset="0"/>
                        </a:rPr>
                        <a:t>Oddaja</a:t>
                      </a:r>
                      <a:r>
                        <a:rPr lang="sl-SI" sz="1400" b="0" noProof="0" dirty="0">
                          <a:solidFill>
                            <a:srgbClr val="575757"/>
                          </a:solidFill>
                          <a:latin typeface="Source Sans Pro Light" panose="020B0403030403020204" pitchFamily="34" charset="0"/>
                          <a:ea typeface="Source Sans Pro Light" panose="020B0403030403020204" pitchFamily="34" charset="0"/>
                        </a:rPr>
                        <a:t> je</a:t>
                      </a:r>
                      <a:r>
                        <a:rPr lang="en-GB" sz="1400" b="0" noProof="0" dirty="0">
                          <a:solidFill>
                            <a:srgbClr val="575757"/>
                          </a:solidFill>
                          <a:latin typeface="Source Sans Pro Light" panose="020B0403030403020204" pitchFamily="34" charset="0"/>
                          <a:ea typeface="Source Sans Pro Light" panose="020B0403030403020204" pitchFamily="34" charset="0"/>
                        </a:rPr>
                        <a:t> </a:t>
                      </a:r>
                      <a:r>
                        <a:rPr lang="en-GB" sz="1400" b="0" noProof="0" dirty="0" err="1">
                          <a:solidFill>
                            <a:srgbClr val="575757"/>
                          </a:solidFill>
                          <a:latin typeface="Source Sans Pro Light" panose="020B0403030403020204" pitchFamily="34" charset="0"/>
                          <a:ea typeface="Source Sans Pro Light" panose="020B0403030403020204" pitchFamily="34" charset="0"/>
                        </a:rPr>
                        <a:t>mo</a:t>
                      </a:r>
                      <a:r>
                        <a:rPr lang="sl-SI" sz="1400" b="0" noProof="0" dirty="0">
                          <a:solidFill>
                            <a:srgbClr val="575757"/>
                          </a:solidFill>
                          <a:latin typeface="Source Sans Pro Light" panose="020B0403030403020204" pitchFamily="34" charset="0"/>
                          <a:ea typeface="Source Sans Pro Light" panose="020B0403030403020204" pitchFamily="34" charset="0"/>
                        </a:rPr>
                        <a:t>žna v </a:t>
                      </a:r>
                      <a:r>
                        <a:rPr lang="sl-SI" sz="1400" b="0" kern="1200" noProof="0" dirty="0">
                          <a:solidFill>
                            <a:srgbClr val="3F91A7"/>
                          </a:solidFill>
                          <a:latin typeface="Source Sans Pro Black" panose="020B0803030403020204" pitchFamily="34" charset="0"/>
                          <a:ea typeface="Source Sans Pro Black" panose="020B0803030403020204" pitchFamily="34" charset="0"/>
                          <a:cs typeface="+mn-cs"/>
                        </a:rPr>
                        <a:t>slovenskem ali angleškem jeziku</a:t>
                      </a:r>
                    </a:p>
                    <a:p>
                      <a:pPr marL="285750" indent="-285750">
                        <a:spcBef>
                          <a:spcPts val="600"/>
                        </a:spcBef>
                        <a:spcAft>
                          <a:spcPts val="600"/>
                        </a:spcAft>
                        <a:buFont typeface="Arial" panose="020B0604020202020204" pitchFamily="34" charset="0"/>
                        <a:buChar char="•"/>
                      </a:pPr>
                      <a:r>
                        <a:rPr lang="sl-SI" sz="1400" b="0" kern="1200" noProof="0" dirty="0">
                          <a:solidFill>
                            <a:srgbClr val="3F91A7"/>
                          </a:solidFill>
                          <a:latin typeface="Source Sans Pro Black" panose="020B0803030403020204" pitchFamily="34" charset="0"/>
                          <a:ea typeface="Source Sans Pro Black" panose="020B0803030403020204" pitchFamily="34" charset="0"/>
                          <a:cs typeface="+mn-cs"/>
                        </a:rPr>
                        <a:t>Osnovne informacije </a:t>
                      </a:r>
                      <a:r>
                        <a:rPr lang="sl-SI" sz="1400" b="0" kern="1200" noProof="0" dirty="0">
                          <a:solidFill>
                            <a:srgbClr val="575757"/>
                          </a:solidFill>
                          <a:latin typeface="Source Sans Pro Light" panose="020B0403030403020204" pitchFamily="34" charset="0"/>
                          <a:ea typeface="Source Sans Pro Light" panose="020B0403030403020204" pitchFamily="34" charset="0"/>
                          <a:cs typeface="+mn-cs"/>
                        </a:rPr>
                        <a:t>morajo biti podane v prijavnem obrazcu v angleškem jeziku (naslov, časovni obseg strategije, kratek opis)</a:t>
                      </a:r>
                      <a:endParaRPr lang="en-GB" sz="1400" b="0" kern="1200" noProof="0" dirty="0">
                        <a:solidFill>
                          <a:srgbClr val="575757"/>
                        </a:solidFill>
                        <a:latin typeface="Source Sans Pro Light" panose="020B0403030403020204" pitchFamily="34" charset="0"/>
                        <a:ea typeface="Source Sans Pro Light" panose="020B0403030403020204" pitchFamily="34" charset="0"/>
                        <a:cs typeface="+mn-cs"/>
                      </a:endParaRPr>
                    </a:p>
                    <a:p>
                      <a:pPr marL="285750" indent="-285750">
                        <a:spcBef>
                          <a:spcPts val="600"/>
                        </a:spcBef>
                        <a:spcAft>
                          <a:spcPts val="600"/>
                        </a:spcAft>
                        <a:buFont typeface="Arial" panose="020B0604020202020204" pitchFamily="34" charset="0"/>
                        <a:buChar char="•"/>
                      </a:pPr>
                      <a:r>
                        <a:rPr lang="sl-SI" sz="1400" b="0" kern="1200" noProof="0" dirty="0">
                          <a:solidFill>
                            <a:srgbClr val="575757"/>
                          </a:solidFill>
                          <a:latin typeface="Source Sans Pro Light" panose="020B0403030403020204" pitchFamily="34" charset="0"/>
                          <a:ea typeface="Source Sans Pro Light" panose="020B0403030403020204" pitchFamily="34" charset="0"/>
                          <a:cs typeface="+mn-cs"/>
                        </a:rPr>
                        <a:t>Prijava na EUCF naj se naveže </a:t>
                      </a:r>
                      <a:r>
                        <a:rPr lang="sl-SI" sz="1400" b="0" kern="1200" noProof="0" dirty="0">
                          <a:solidFill>
                            <a:srgbClr val="3F91A7"/>
                          </a:solidFill>
                          <a:latin typeface="Source Sans Pro Black" panose="020B0803030403020204" pitchFamily="34" charset="0"/>
                          <a:ea typeface="Source Sans Pro Black" panose="020B0803030403020204" pitchFamily="34" charset="0"/>
                          <a:cs typeface="+mn-cs"/>
                        </a:rPr>
                        <a:t>na vsaj na en cilj iz strategije</a:t>
                      </a:r>
                      <a:r>
                        <a:rPr lang="sl-SI" sz="1400" b="0" kern="1200" noProof="0" dirty="0">
                          <a:solidFill>
                            <a:srgbClr val="575757"/>
                          </a:solidFill>
                          <a:latin typeface="Source Sans Pro Light" panose="020B0403030403020204" pitchFamily="34" charset="0"/>
                          <a:ea typeface="Source Sans Pro Light" panose="020B0403030403020204" pitchFamily="34" charset="0"/>
                          <a:cs typeface="+mn-cs"/>
                        </a:rPr>
                        <a:t> (npr. energetski prihranki, proizvodnja iz OVE, zmanjšanje emisij TGP)</a:t>
                      </a:r>
                      <a:br>
                        <a:rPr lang="sl-SI" sz="1400" b="0" noProof="0" dirty="0">
                          <a:solidFill>
                            <a:srgbClr val="575757"/>
                          </a:solidFill>
                          <a:latin typeface="Source Sans Pro Light" panose="020B0403030403020204" pitchFamily="34" charset="0"/>
                          <a:ea typeface="Source Sans Pro Light" panose="020B0403030403020204" pitchFamily="34" charset="0"/>
                        </a:rPr>
                      </a:br>
                      <a:endParaRPr lang="sl-SI" sz="1400" b="0" noProof="0" dirty="0">
                        <a:solidFill>
                          <a:srgbClr val="3F91A7"/>
                        </a:solidFill>
                        <a:latin typeface="Source Sans Pro Black" panose="020B0803030403020204" pitchFamily="34" charset="0"/>
                        <a:ea typeface="Source Sans Pro Black" panose="020B0803030403020204" pitchFamily="34" charset="0"/>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828829471"/>
                  </a:ext>
                </a:extLst>
              </a:tr>
              <a:tr h="370840">
                <a:tc>
                  <a:txBody>
                    <a:bodyPr/>
                    <a:lstStyle/>
                    <a:p>
                      <a:pPr marL="266700" indent="0"/>
                      <a:r>
                        <a:rPr lang="sl-SI" sz="1400" b="1" kern="1200" noProof="0" dirty="0">
                          <a:solidFill>
                            <a:srgbClr val="575757"/>
                          </a:solidFill>
                          <a:latin typeface="+mn-lt"/>
                          <a:ea typeface="+mn-ea"/>
                          <a:cs typeface="+mn-cs"/>
                        </a:rPr>
                        <a:t>Pismo podpore izdelavi investicijskega koncepta </a:t>
                      </a:r>
                      <a:endParaRPr lang="en-GB" sz="1400" b="1" kern="1200" noProof="0" dirty="0">
                        <a:solidFill>
                          <a:srgbClr val="575757"/>
                        </a:solidFill>
                        <a:latin typeface="+mn-lt"/>
                        <a:ea typeface="+mn-ea"/>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2E8EE"/>
                    </a:solidFill>
                  </a:tcPr>
                </a:tc>
                <a:tc>
                  <a:txBody>
                    <a:bodyPr/>
                    <a:lstStyle/>
                    <a:p>
                      <a:pPr marL="285750" indent="-285750">
                        <a:spcBef>
                          <a:spcPts val="600"/>
                        </a:spcBef>
                        <a:spcAft>
                          <a:spcPts val="600"/>
                        </a:spcAft>
                        <a:buFont typeface="Arial" panose="020B0604020202020204" pitchFamily="34" charset="0"/>
                        <a:buChar char="•"/>
                      </a:pPr>
                      <a:r>
                        <a:rPr lang="en-GB" sz="1400" b="0" noProof="0" dirty="0">
                          <a:solidFill>
                            <a:srgbClr val="575757"/>
                          </a:solidFill>
                          <a:latin typeface="Source Sans Pro Light" panose="020B0403030403020204" pitchFamily="34" charset="0"/>
                          <a:ea typeface="Source Sans Pro Light" panose="020B0403030403020204" pitchFamily="34" charset="0"/>
                        </a:rPr>
                        <a:t>Mora </a:t>
                      </a:r>
                      <a:r>
                        <a:rPr lang="en-GB" sz="1400" b="0" noProof="0" dirty="0" err="1">
                          <a:solidFill>
                            <a:srgbClr val="575757"/>
                          </a:solidFill>
                          <a:latin typeface="Source Sans Pro Light" panose="020B0403030403020204" pitchFamily="34" charset="0"/>
                          <a:ea typeface="Source Sans Pro Light" panose="020B0403030403020204" pitchFamily="34" charset="0"/>
                        </a:rPr>
                        <a:t>biti</a:t>
                      </a:r>
                      <a:r>
                        <a:rPr lang="en-GB" sz="1400" b="0" noProof="0" dirty="0">
                          <a:solidFill>
                            <a:srgbClr val="575757"/>
                          </a:solidFill>
                          <a:latin typeface="Source Sans Pro Light" panose="020B0403030403020204" pitchFamily="34" charset="0"/>
                          <a:ea typeface="Source Sans Pro Light" panose="020B0403030403020204" pitchFamily="34" charset="0"/>
                        </a:rPr>
                        <a:t> </a:t>
                      </a:r>
                      <a:r>
                        <a:rPr lang="en-GB" sz="1400" b="0" noProof="0" dirty="0" err="1">
                          <a:solidFill>
                            <a:srgbClr val="575757"/>
                          </a:solidFill>
                          <a:latin typeface="Source Sans Pro Light" panose="020B0403030403020204" pitchFamily="34" charset="0"/>
                          <a:ea typeface="Source Sans Pro Light" panose="020B0403030403020204" pitchFamily="34" charset="0"/>
                        </a:rPr>
                        <a:t>podpisan</a:t>
                      </a:r>
                      <a:r>
                        <a:rPr lang="en-GB" sz="1400" b="0" noProof="0" dirty="0">
                          <a:solidFill>
                            <a:srgbClr val="575757"/>
                          </a:solidFill>
                          <a:latin typeface="Source Sans Pro Light" panose="020B0403030403020204" pitchFamily="34" charset="0"/>
                          <a:ea typeface="Source Sans Pro Light" panose="020B0403030403020204" pitchFamily="34" charset="0"/>
                        </a:rPr>
                        <a:t> </a:t>
                      </a:r>
                      <a:r>
                        <a:rPr lang="en-GB" sz="1400" b="0" kern="1200" noProof="0" dirty="0">
                          <a:solidFill>
                            <a:srgbClr val="3F91A7"/>
                          </a:solidFill>
                          <a:latin typeface="Source Sans Pro Black" panose="020B0803030403020204" pitchFamily="34" charset="0"/>
                          <a:ea typeface="Source Sans Pro Black" panose="020B0803030403020204" pitchFamily="34" charset="0"/>
                          <a:cs typeface="+mn-cs"/>
                        </a:rPr>
                        <a:t>s </a:t>
                      </a:r>
                      <a:r>
                        <a:rPr lang="en-GB" sz="1400" b="0" kern="1200" noProof="0" dirty="0" err="1">
                          <a:solidFill>
                            <a:srgbClr val="3F91A7"/>
                          </a:solidFill>
                          <a:latin typeface="Source Sans Pro Black" panose="020B0803030403020204" pitchFamily="34" charset="0"/>
                          <a:ea typeface="Source Sans Pro Black" panose="020B0803030403020204" pitchFamily="34" charset="0"/>
                          <a:cs typeface="+mn-cs"/>
                        </a:rPr>
                        <a:t>strani</a:t>
                      </a:r>
                      <a:r>
                        <a:rPr lang="en-GB" sz="1400" b="0" kern="1200" noProof="0" dirty="0">
                          <a:solidFill>
                            <a:srgbClr val="3F91A7"/>
                          </a:solidFill>
                          <a:latin typeface="Source Sans Pro Black" panose="020B0803030403020204" pitchFamily="34" charset="0"/>
                          <a:ea typeface="Source Sans Pro Black" panose="020B0803030403020204" pitchFamily="34" charset="0"/>
                          <a:cs typeface="+mn-cs"/>
                        </a:rPr>
                        <a:t> </a:t>
                      </a:r>
                      <a:r>
                        <a:rPr lang="sl-SI" sz="1400" b="0" kern="1200" noProof="0" dirty="0">
                          <a:solidFill>
                            <a:srgbClr val="3F91A7"/>
                          </a:solidFill>
                          <a:latin typeface="Source Sans Pro Black" panose="020B0803030403020204" pitchFamily="34" charset="0"/>
                          <a:ea typeface="Source Sans Pro Black" panose="020B0803030403020204" pitchFamily="34" charset="0"/>
                          <a:cs typeface="+mn-cs"/>
                        </a:rPr>
                        <a:t>župana </a:t>
                      </a:r>
                      <a:r>
                        <a:rPr lang="sl-SI" sz="1400" b="0" noProof="0" dirty="0">
                          <a:solidFill>
                            <a:srgbClr val="575757"/>
                          </a:solidFill>
                          <a:latin typeface="Source Sans Pro Light" panose="020B0403030403020204" pitchFamily="34" charset="0"/>
                          <a:ea typeface="Source Sans Pro Light" panose="020B0403030403020204" pitchFamily="34" charset="0"/>
                        </a:rPr>
                        <a:t>oz. drugega visokega lokalnega političnega predstavnika</a:t>
                      </a:r>
                      <a:endParaRPr lang="en-GB" sz="1400" b="0" noProof="0" dirty="0">
                        <a:solidFill>
                          <a:srgbClr val="3F91A7"/>
                        </a:solidFill>
                        <a:latin typeface="Source Sans Pro Black" panose="020B0803030403020204" pitchFamily="34" charset="0"/>
                        <a:ea typeface="Source Sans Pro Black" panose="020B0803030403020204" pitchFamily="34" charset="0"/>
                      </a:endParaRPr>
                    </a:p>
                    <a:p>
                      <a:pPr marL="285750" indent="-285750">
                        <a:spcBef>
                          <a:spcPts val="600"/>
                        </a:spcBef>
                        <a:spcAft>
                          <a:spcPts val="600"/>
                        </a:spcAft>
                        <a:buFont typeface="Arial" panose="020B0604020202020204" pitchFamily="34" charset="0"/>
                        <a:buChar char="•"/>
                      </a:pPr>
                      <a:r>
                        <a:rPr lang="sl-SI" sz="1400" b="0" kern="1200" noProof="0" dirty="0">
                          <a:solidFill>
                            <a:srgbClr val="575757"/>
                          </a:solidFill>
                          <a:latin typeface="Source Sans Pro Light" panose="020B0403030403020204" pitchFamily="34" charset="0"/>
                          <a:ea typeface="Source Sans Pro Light" panose="020B0403030403020204" pitchFamily="34" charset="0"/>
                          <a:cs typeface="+mn-cs"/>
                        </a:rPr>
                        <a:t>Predložitev pisma podpore mora uporabiti </a:t>
                      </a:r>
                      <a:r>
                        <a:rPr lang="sl-SI" sz="1400" b="0" kern="1200" noProof="0" dirty="0">
                          <a:solidFill>
                            <a:srgbClr val="3F91A7"/>
                          </a:solidFill>
                          <a:latin typeface="Source Sans Pro Black" panose="020B0803030403020204" pitchFamily="34" charset="0"/>
                          <a:ea typeface="Source Sans Pro Black" panose="020B0803030403020204" pitchFamily="34" charset="0"/>
                          <a:cs typeface="+mn-cs"/>
                        </a:rPr>
                        <a:t>EUCF-predlogo</a:t>
                      </a:r>
                      <a:endParaRPr lang="en-GB" sz="1400" b="0" kern="1200" noProof="0" dirty="0">
                        <a:solidFill>
                          <a:srgbClr val="3F91A7"/>
                        </a:solidFill>
                        <a:latin typeface="Source Sans Pro Black" panose="020B0803030403020204" pitchFamily="34" charset="0"/>
                        <a:ea typeface="Source Sans Pro Black" panose="020B0803030403020204" pitchFamily="34" charset="0"/>
                        <a:cs typeface="+mn-cs"/>
                      </a:endParaRPr>
                    </a:p>
                  </a:txBody>
                  <a:tcP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289503279"/>
                  </a:ext>
                </a:extLst>
              </a:tr>
            </a:tbl>
          </a:graphicData>
        </a:graphic>
      </p:graphicFrame>
      <p:sp>
        <p:nvSpPr>
          <p:cNvPr id="11" name="Ellipse 10">
            <a:extLst>
              <a:ext uri="{FF2B5EF4-FFF2-40B4-BE49-F238E27FC236}">
                <a16:creationId xmlns:a16="http://schemas.microsoft.com/office/drawing/2014/main" id="{0EA5CBE3-3904-401E-A0FE-82CA9369BFB9}"/>
              </a:ext>
            </a:extLst>
          </p:cNvPr>
          <p:cNvSpPr/>
          <p:nvPr/>
        </p:nvSpPr>
        <p:spPr>
          <a:xfrm>
            <a:off x="1465829" y="2174618"/>
            <a:ext cx="648000" cy="648000"/>
          </a:xfrm>
          <a:prstGeom prst="ellipse">
            <a:avLst/>
          </a:prstGeom>
          <a:solidFill>
            <a:srgbClr val="3F9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Grafik 9" descr="Geöffnetes Buch">
            <a:extLst>
              <a:ext uri="{FF2B5EF4-FFF2-40B4-BE49-F238E27FC236}">
                <a16:creationId xmlns:a16="http://schemas.microsoft.com/office/drawing/2014/main" id="{BA4D54B7-A9BC-49C7-B178-03236C11ABE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519829" y="2228618"/>
            <a:ext cx="540000" cy="540000"/>
          </a:xfrm>
          <a:prstGeom prst="rect">
            <a:avLst/>
          </a:prstGeom>
        </p:spPr>
      </p:pic>
      <p:sp>
        <p:nvSpPr>
          <p:cNvPr id="13" name="Ellipse 12">
            <a:extLst>
              <a:ext uri="{FF2B5EF4-FFF2-40B4-BE49-F238E27FC236}">
                <a16:creationId xmlns:a16="http://schemas.microsoft.com/office/drawing/2014/main" id="{4504069B-B7FC-41DA-9A03-E8812E6F423B}"/>
              </a:ext>
            </a:extLst>
          </p:cNvPr>
          <p:cNvSpPr/>
          <p:nvPr/>
        </p:nvSpPr>
        <p:spPr>
          <a:xfrm>
            <a:off x="1465829" y="4615559"/>
            <a:ext cx="648000" cy="648000"/>
          </a:xfrm>
          <a:prstGeom prst="ellipse">
            <a:avLst/>
          </a:prstGeom>
          <a:solidFill>
            <a:srgbClr val="3F9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Grafik 8" descr="Vertrag RNL">
            <a:extLst>
              <a:ext uri="{FF2B5EF4-FFF2-40B4-BE49-F238E27FC236}">
                <a16:creationId xmlns:a16="http://schemas.microsoft.com/office/drawing/2014/main" id="{137ECDCC-098B-4AD0-8CA8-D09AA92A36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01521" y="4669559"/>
            <a:ext cx="540000" cy="540000"/>
          </a:xfrm>
          <a:prstGeom prst="rect">
            <a:avLst/>
          </a:prstGeom>
        </p:spPr>
      </p:pic>
    </p:spTree>
    <p:extLst>
      <p:ext uri="{BB962C8B-B14F-4D97-AF65-F5344CB8AC3E}">
        <p14:creationId xmlns:p14="http://schemas.microsoft.com/office/powerpoint/2010/main" val="1599245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DBE0E0-321E-542C-B537-1563EB7B409D}"/>
              </a:ext>
            </a:extLst>
          </p:cNvPr>
          <p:cNvSpPr>
            <a:spLocks noGrp="1"/>
          </p:cNvSpPr>
          <p:nvPr>
            <p:ph type="body" sz="quarter" idx="12"/>
          </p:nvPr>
        </p:nvSpPr>
        <p:spPr/>
        <p:txBody>
          <a:bodyPr/>
          <a:lstStyle/>
          <a:p>
            <a:r>
              <a:rPr lang="sl-SI" dirty="0"/>
              <a:t>Ocenjevanje prijav</a:t>
            </a:r>
            <a:endParaRPr lang="en-GB" dirty="0"/>
          </a:p>
        </p:txBody>
      </p:sp>
    </p:spTree>
    <p:extLst>
      <p:ext uri="{BB962C8B-B14F-4D97-AF65-F5344CB8AC3E}">
        <p14:creationId xmlns:p14="http://schemas.microsoft.com/office/powerpoint/2010/main" val="839651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bgerundetes Rechteck 7">
            <a:extLst>
              <a:ext uri="{FF2B5EF4-FFF2-40B4-BE49-F238E27FC236}">
                <a16:creationId xmlns:a16="http://schemas.microsoft.com/office/drawing/2014/main" id="{29BD9783-69B1-4F40-BBEE-DFC3AE0CC40B}"/>
              </a:ext>
            </a:extLst>
          </p:cNvPr>
          <p:cNvSpPr/>
          <p:nvPr/>
        </p:nvSpPr>
        <p:spPr>
          <a:xfrm>
            <a:off x="-1" y="4074799"/>
            <a:ext cx="12158664" cy="2084415"/>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Title 1">
            <a:extLst>
              <a:ext uri="{FF2B5EF4-FFF2-40B4-BE49-F238E27FC236}">
                <a16:creationId xmlns:a16="http://schemas.microsoft.com/office/drawing/2014/main" id="{F31A50FB-9A8C-534E-A02A-11E913327138}"/>
              </a:ext>
            </a:extLst>
          </p:cNvPr>
          <p:cNvSpPr txBox="1">
            <a:spLocks/>
          </p:cNvSpPr>
          <p:nvPr/>
        </p:nvSpPr>
        <p:spPr>
          <a:xfrm>
            <a:off x="1195365" y="463272"/>
            <a:ext cx="10486390" cy="753118"/>
          </a:xfrm>
          <a:prstGeom prst="rect">
            <a:avLst/>
          </a:prstGeom>
        </p:spPr>
        <p:txBody>
          <a:bodyPr lIns="36000" tIns="36000" rIns="36000" bIns="36000" anchor="b" anchorCtr="0">
            <a:normAutofit/>
          </a:bodyPr>
          <a:lstStyle>
            <a:lvl1pPr indent="0" algn="ctr">
              <a:spcBef>
                <a:spcPct val="20000"/>
              </a:spcBef>
              <a:buFont typeface="Arial"/>
              <a:buNone/>
              <a:defRPr sz="3500">
                <a:solidFill>
                  <a:srgbClr val="006BAB"/>
                </a:solidFill>
                <a:latin typeface="Source Sans Pro Black" panose="020B0803030403020204" pitchFamily="34" charset="0"/>
                <a:ea typeface="Source Sans Pro Black" panose="020B0803030403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sl-SI" dirty="0"/>
              <a:t>Ocenjevalni proces</a:t>
            </a:r>
            <a:endParaRPr lang="en-GB" dirty="0"/>
          </a:p>
        </p:txBody>
      </p:sp>
      <p:sp>
        <p:nvSpPr>
          <p:cNvPr id="4" name="Abgerundetes Rechteck 10">
            <a:extLst>
              <a:ext uri="{FF2B5EF4-FFF2-40B4-BE49-F238E27FC236}">
                <a16:creationId xmlns:a16="http://schemas.microsoft.com/office/drawing/2014/main" id="{BDC1F673-B2E4-4E92-9E8B-D617FD9ACFE1}"/>
              </a:ext>
            </a:extLst>
          </p:cNvPr>
          <p:cNvSpPr/>
          <p:nvPr/>
        </p:nvSpPr>
        <p:spPr>
          <a:xfrm>
            <a:off x="2260600" y="1336140"/>
            <a:ext cx="9650572" cy="2549897"/>
          </a:xfrm>
          <a:prstGeom prst="roundRect">
            <a:avLst>
              <a:gd name="adj" fmla="val 8148"/>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Source Sans Pro Light" panose="020B0403030403020204" pitchFamily="34" charset="0"/>
              <a:ea typeface="Source Sans Pro Light" panose="020B0403030403020204" pitchFamily="34" charset="0"/>
            </a:endParaRPr>
          </a:p>
        </p:txBody>
      </p:sp>
      <p:sp>
        <p:nvSpPr>
          <p:cNvPr id="5" name="Titre 1">
            <a:extLst>
              <a:ext uri="{FF2B5EF4-FFF2-40B4-BE49-F238E27FC236}">
                <a16:creationId xmlns:a16="http://schemas.microsoft.com/office/drawing/2014/main" id="{848B173B-1659-468D-BB04-A45C62656938}"/>
              </a:ext>
            </a:extLst>
          </p:cNvPr>
          <p:cNvSpPr txBox="1">
            <a:spLocks/>
          </p:cNvSpPr>
          <p:nvPr/>
        </p:nvSpPr>
        <p:spPr>
          <a:xfrm>
            <a:off x="2425402" y="1524902"/>
            <a:ext cx="9320967" cy="2156121"/>
          </a:xfrm>
          <a:prstGeom prst="rect">
            <a:avLst/>
          </a:prstGeom>
        </p:spPr>
        <p:txBody>
          <a:bodyPr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spcBef>
                <a:spcPts val="600"/>
              </a:spcBef>
              <a:spcAft>
                <a:spcPts val="600"/>
              </a:spcAft>
              <a:buFont typeface="Wingdings" panose="05000000000000000000" pitchFamily="2" charset="2"/>
              <a:buChar char="ü"/>
            </a:pPr>
            <a:r>
              <a:rPr lang="sl-SI" sz="1600" dirty="0">
                <a:solidFill>
                  <a:srgbClr val="575757"/>
                </a:solidFill>
                <a:latin typeface="Source Sans Pro Light" panose="020B0403030403020204" pitchFamily="34" charset="0"/>
                <a:ea typeface="Source Sans Pro Light" panose="020B0403030403020204" pitchFamily="34" charset="0"/>
              </a:rPr>
              <a:t>Se izvrši s strani </a:t>
            </a:r>
            <a:r>
              <a:rPr lang="sl-SI" sz="1600" dirty="0">
                <a:solidFill>
                  <a:srgbClr val="3F91A7"/>
                </a:solidFill>
                <a:latin typeface="Source Sans Pro Black" panose="020B0803030403020204" pitchFamily="34" charset="0"/>
                <a:ea typeface="Source Sans Pro Black" panose="020B0803030403020204" pitchFamily="34" charset="0"/>
              </a:rPr>
              <a:t>posebne ekipe ocenjevalcev</a:t>
            </a:r>
            <a:r>
              <a:rPr lang="sl-SI" sz="1600" dirty="0">
                <a:solidFill>
                  <a:srgbClr val="575757"/>
                </a:solidFill>
                <a:latin typeface="Source Sans Pro Light" panose="020B0403030403020204" pitchFamily="34" charset="0"/>
                <a:ea typeface="Source Sans Pro Light" panose="020B0403030403020204" pitchFamily="34" charset="0"/>
              </a:rPr>
              <a:t>, zaposlenih pri</a:t>
            </a:r>
            <a:r>
              <a:rPr lang="en-GB" sz="1600" dirty="0">
                <a:solidFill>
                  <a:srgbClr val="575757"/>
                </a:solidFill>
                <a:latin typeface="Source Sans Pro Light" panose="020B0403030403020204" pitchFamily="34" charset="0"/>
                <a:ea typeface="Source Sans Pro Light" panose="020B0403030403020204" pitchFamily="34" charset="0"/>
              </a:rPr>
              <a:t> adelphi </a:t>
            </a:r>
            <a:r>
              <a:rPr lang="sl-SI" sz="1600" dirty="0">
                <a:solidFill>
                  <a:srgbClr val="575757"/>
                </a:solidFill>
                <a:latin typeface="Source Sans Pro Light" panose="020B0403030403020204" pitchFamily="34" charset="0"/>
                <a:ea typeface="Source Sans Pro Light" panose="020B0403030403020204" pitchFamily="34" charset="0"/>
              </a:rPr>
              <a:t>in</a:t>
            </a:r>
            <a:r>
              <a:rPr lang="en-GB" sz="1600" dirty="0">
                <a:solidFill>
                  <a:srgbClr val="575757"/>
                </a:solidFill>
                <a:latin typeface="Source Sans Pro Light" panose="020B0403030403020204" pitchFamily="34" charset="0"/>
                <a:ea typeface="Source Sans Pro Light" panose="020B0403030403020204" pitchFamily="34" charset="0"/>
              </a:rPr>
              <a:t> Enviros</a:t>
            </a:r>
          </a:p>
          <a:p>
            <a:pPr marL="285750" indent="-285750" algn="l">
              <a:spcBef>
                <a:spcPts val="600"/>
              </a:spcBef>
              <a:spcAft>
                <a:spcPts val="600"/>
              </a:spcAft>
              <a:buFont typeface="Wingdings" panose="05000000000000000000" pitchFamily="2" charset="2"/>
              <a:buChar char="ü"/>
            </a:pPr>
            <a:r>
              <a:rPr lang="sl-SI" sz="1600" dirty="0">
                <a:solidFill>
                  <a:srgbClr val="575757"/>
                </a:solidFill>
                <a:latin typeface="Source Sans Pro Light" panose="020B0403030403020204" pitchFamily="34" charset="0"/>
                <a:ea typeface="Source Sans Pro Light" panose="020B0403030403020204" pitchFamily="34" charset="0"/>
              </a:rPr>
              <a:t>Vsaka prijava se oceni s strani </a:t>
            </a:r>
            <a:r>
              <a:rPr lang="sl-SI" sz="1600" dirty="0">
                <a:solidFill>
                  <a:srgbClr val="3F91A7"/>
                </a:solidFill>
                <a:latin typeface="Source Sans Pro Black" panose="020B0803030403020204" pitchFamily="34" charset="0"/>
                <a:ea typeface="Source Sans Pro Black" panose="020B0803030403020204" pitchFamily="34" charset="0"/>
              </a:rPr>
              <a:t>dveh različnih ocenjevalcev</a:t>
            </a:r>
            <a:r>
              <a:rPr lang="sl-SI" sz="1600" dirty="0">
                <a:solidFill>
                  <a:srgbClr val="575757"/>
                </a:solidFill>
                <a:latin typeface="Source Sans Pro Light" panose="020B0403030403020204" pitchFamily="34" charset="0"/>
                <a:ea typeface="Source Sans Pro Light" panose="020B0403030403020204" pitchFamily="34" charset="0"/>
              </a:rPr>
              <a:t>. V kolikor prijava prejme različni oceni, jo oceni še </a:t>
            </a:r>
            <a:r>
              <a:rPr lang="sl-SI" sz="1600" dirty="0">
                <a:solidFill>
                  <a:srgbClr val="3F91A7"/>
                </a:solidFill>
                <a:latin typeface="Source Sans Pro Black" panose="020B0803030403020204" pitchFamily="34" charset="0"/>
                <a:ea typeface="Source Sans Pro Black" panose="020B0803030403020204" pitchFamily="34" charset="0"/>
              </a:rPr>
              <a:t>tretji ocenjevalec</a:t>
            </a:r>
            <a:endParaRPr lang="sl-SI" sz="1600" dirty="0">
              <a:solidFill>
                <a:srgbClr val="575757"/>
              </a:solidFill>
              <a:latin typeface="Source Sans Pro Light" panose="020B0403030403020204" pitchFamily="34" charset="0"/>
              <a:ea typeface="Source Sans Pro Light" panose="020B0403030403020204" pitchFamily="34" charset="0"/>
            </a:endParaRPr>
          </a:p>
          <a:p>
            <a:pPr marL="285750" indent="-285750" algn="l">
              <a:spcBef>
                <a:spcPts val="600"/>
              </a:spcBef>
              <a:spcAft>
                <a:spcPts val="600"/>
              </a:spcAft>
              <a:buFont typeface="Wingdings" panose="05000000000000000000" pitchFamily="2" charset="2"/>
              <a:buChar char="ü"/>
            </a:pPr>
            <a:r>
              <a:rPr lang="sl-SI" sz="1600" dirty="0">
                <a:solidFill>
                  <a:srgbClr val="575757"/>
                </a:solidFill>
                <a:latin typeface="Source Sans Pro Light" panose="020B0403030403020204" pitchFamily="34" charset="0"/>
                <a:ea typeface="Source Sans Pro Light" panose="020B0403030403020204" pitchFamily="34" charset="0"/>
              </a:rPr>
              <a:t>Končna ocena se izračuna iz </a:t>
            </a:r>
            <a:r>
              <a:rPr lang="sl-SI" sz="1600" dirty="0">
                <a:solidFill>
                  <a:srgbClr val="3F91A7"/>
                </a:solidFill>
                <a:latin typeface="Source Sans Pro Black" panose="020B0803030403020204" pitchFamily="34" charset="0"/>
                <a:ea typeface="Source Sans Pro Black" panose="020B0803030403020204" pitchFamily="34" charset="0"/>
              </a:rPr>
              <a:t>povprečja ocen </a:t>
            </a:r>
            <a:r>
              <a:rPr lang="sl-SI" sz="1600" dirty="0">
                <a:solidFill>
                  <a:srgbClr val="575757"/>
                </a:solidFill>
                <a:latin typeface="Source Sans Pro Light" panose="020B0403030403020204" pitchFamily="34" charset="0"/>
                <a:ea typeface="Source Sans Pro Light" panose="020B0403030403020204" pitchFamily="34" charset="0"/>
              </a:rPr>
              <a:t>dveh oz. treh ocenjevalcev</a:t>
            </a:r>
            <a:endParaRPr lang="en-GB" sz="1600" dirty="0">
              <a:solidFill>
                <a:srgbClr val="575757"/>
              </a:solidFill>
              <a:latin typeface="Source Sans Pro Light" panose="020B0403030403020204" pitchFamily="34" charset="0"/>
              <a:ea typeface="Source Sans Pro Light" panose="020B0403030403020204" pitchFamily="34" charset="0"/>
            </a:endParaRPr>
          </a:p>
          <a:p>
            <a:pPr marL="285750" indent="-285750" algn="l">
              <a:spcBef>
                <a:spcPts val="600"/>
              </a:spcBef>
              <a:spcAft>
                <a:spcPts val="600"/>
              </a:spcAft>
              <a:buFont typeface="Wingdings" panose="05000000000000000000" pitchFamily="2" charset="2"/>
              <a:buChar char="ü"/>
            </a:pPr>
            <a:r>
              <a:rPr lang="sl-SI" sz="1600" dirty="0">
                <a:solidFill>
                  <a:srgbClr val="575757"/>
                </a:solidFill>
                <a:latin typeface="Source Sans Pro Light" panose="020B0403030403020204" pitchFamily="34" charset="0"/>
                <a:ea typeface="Source Sans Pro Light" panose="020B0403030403020204" pitchFamily="34" charset="0"/>
              </a:rPr>
              <a:t>Ocenjevanje vseh prijav se izvede v roku </a:t>
            </a:r>
            <a:r>
              <a:rPr lang="sl-SI" sz="1600" dirty="0">
                <a:solidFill>
                  <a:srgbClr val="3F91A7"/>
                </a:solidFill>
                <a:latin typeface="Source Sans Pro Black" panose="020B0803030403020204" pitchFamily="34" charset="0"/>
                <a:ea typeface="Source Sans Pro Black" panose="020B0803030403020204" pitchFamily="34" charset="0"/>
              </a:rPr>
              <a:t>dveh mesecev po zaključku poziva</a:t>
            </a:r>
          </a:p>
          <a:p>
            <a:pPr marL="285750" indent="-285750" algn="l">
              <a:spcBef>
                <a:spcPts val="600"/>
              </a:spcBef>
              <a:spcAft>
                <a:spcPts val="600"/>
              </a:spcAft>
              <a:buFont typeface="Wingdings" panose="05000000000000000000" pitchFamily="2" charset="2"/>
              <a:buChar char="ü"/>
            </a:pPr>
            <a:r>
              <a:rPr lang="sl-SI" sz="1600" dirty="0">
                <a:solidFill>
                  <a:srgbClr val="575757"/>
                </a:solidFill>
                <a:latin typeface="Source Sans Pro Light" panose="020B0403030403020204" pitchFamily="34" charset="0"/>
                <a:ea typeface="Source Sans Pro Light" panose="020B0403030403020204" pitchFamily="34" charset="0"/>
              </a:rPr>
              <a:t>Kandidati po elektronski pošti prejmejo </a:t>
            </a:r>
            <a:r>
              <a:rPr lang="sl-SI" sz="1600" dirty="0">
                <a:solidFill>
                  <a:srgbClr val="3F91A7"/>
                </a:solidFill>
                <a:latin typeface="Source Sans Pro Black" panose="020B0803030403020204" pitchFamily="34" charset="0"/>
                <a:ea typeface="Source Sans Pro Black" panose="020B0803030403020204" pitchFamily="34" charset="0"/>
              </a:rPr>
              <a:t>obvestilo o rezultatih </a:t>
            </a:r>
            <a:r>
              <a:rPr lang="sl-SI" sz="1600" dirty="0">
                <a:solidFill>
                  <a:srgbClr val="575757"/>
                </a:solidFill>
                <a:latin typeface="Source Sans Pro Light" panose="020B0403030403020204" pitchFamily="34" charset="0"/>
                <a:ea typeface="Source Sans Pro Light" panose="020B0403030403020204" pitchFamily="34" charset="0"/>
              </a:rPr>
              <a:t>in </a:t>
            </a:r>
            <a:r>
              <a:rPr lang="sl-SI" sz="1600" dirty="0">
                <a:solidFill>
                  <a:srgbClr val="3F91A7"/>
                </a:solidFill>
                <a:latin typeface="Source Sans Pro Black" panose="020B0803030403020204" pitchFamily="34" charset="0"/>
                <a:ea typeface="Source Sans Pro Black" panose="020B0803030403020204" pitchFamily="34" charset="0"/>
              </a:rPr>
              <a:t>povratne informacije </a:t>
            </a:r>
            <a:r>
              <a:rPr lang="sl-SI" sz="1600" dirty="0">
                <a:solidFill>
                  <a:srgbClr val="575757"/>
                </a:solidFill>
                <a:latin typeface="Source Sans Pro Light" panose="020B0403030403020204" pitchFamily="34" charset="0"/>
                <a:ea typeface="Source Sans Pro Light" panose="020B0403030403020204" pitchFamily="34" charset="0"/>
              </a:rPr>
              <a:t>o njihovi prijavi</a:t>
            </a:r>
            <a:endParaRPr lang="en-GB" sz="1600" dirty="0">
              <a:solidFill>
                <a:srgbClr val="3F91A7"/>
              </a:solidFill>
              <a:latin typeface="Source Sans Pro Black" panose="020B0803030403020204" pitchFamily="34" charset="0"/>
              <a:ea typeface="Source Sans Pro Black" panose="020B0803030403020204" pitchFamily="34" charset="0"/>
            </a:endParaRPr>
          </a:p>
        </p:txBody>
      </p:sp>
      <p:sp>
        <p:nvSpPr>
          <p:cNvPr id="2" name="Textfeld 1">
            <a:extLst>
              <a:ext uri="{FF2B5EF4-FFF2-40B4-BE49-F238E27FC236}">
                <a16:creationId xmlns:a16="http://schemas.microsoft.com/office/drawing/2014/main" id="{161F6A2C-D6AD-4D69-80C1-E4699D364CE0}"/>
              </a:ext>
            </a:extLst>
          </p:cNvPr>
          <p:cNvSpPr txBox="1"/>
          <p:nvPr/>
        </p:nvSpPr>
        <p:spPr>
          <a:xfrm>
            <a:off x="215721" y="4972495"/>
            <a:ext cx="1546399" cy="338554"/>
          </a:xfrm>
          <a:prstGeom prst="rect">
            <a:avLst/>
          </a:prstGeom>
          <a:solidFill>
            <a:schemeClr val="bg1"/>
          </a:solidFill>
          <a:ln w="19050">
            <a:solidFill>
              <a:srgbClr val="3F91A7"/>
            </a:solidFill>
          </a:ln>
        </p:spPr>
        <p:txBody>
          <a:bodyPr wrap="square" rtlCol="0">
            <a:spAutoFit/>
          </a:bodyPr>
          <a:lstStyle/>
          <a:p>
            <a:r>
              <a:rPr lang="sl-SI" sz="1600" dirty="0">
                <a:solidFill>
                  <a:srgbClr val="3F91A7"/>
                </a:solidFill>
                <a:latin typeface="Source Sans Pro Black" panose="020B0803030403020204" pitchFamily="34" charset="0"/>
                <a:ea typeface="Source Sans Pro Black" panose="020B0803030403020204" pitchFamily="34" charset="0"/>
              </a:rPr>
              <a:t>Zaprtje poziva</a:t>
            </a:r>
            <a:endParaRPr lang="en-GB" sz="1600" dirty="0">
              <a:solidFill>
                <a:srgbClr val="3F91A7"/>
              </a:solidFill>
              <a:latin typeface="Source Sans Pro Black" panose="020B0803030403020204" pitchFamily="34" charset="0"/>
              <a:ea typeface="Source Sans Pro Black" panose="020B0803030403020204" pitchFamily="34" charset="0"/>
            </a:endParaRPr>
          </a:p>
        </p:txBody>
      </p:sp>
      <p:sp>
        <p:nvSpPr>
          <p:cNvPr id="7" name="Textfeld 6">
            <a:extLst>
              <a:ext uri="{FF2B5EF4-FFF2-40B4-BE49-F238E27FC236}">
                <a16:creationId xmlns:a16="http://schemas.microsoft.com/office/drawing/2014/main" id="{6A9557EB-A822-45AB-B692-EF5385E11E29}"/>
              </a:ext>
            </a:extLst>
          </p:cNvPr>
          <p:cNvSpPr txBox="1"/>
          <p:nvPr/>
        </p:nvSpPr>
        <p:spPr>
          <a:xfrm>
            <a:off x="2123827" y="4972495"/>
            <a:ext cx="2227279" cy="338554"/>
          </a:xfrm>
          <a:prstGeom prst="rect">
            <a:avLst/>
          </a:prstGeom>
          <a:solidFill>
            <a:schemeClr val="bg1"/>
          </a:solidFill>
          <a:ln w="19050">
            <a:solidFill>
              <a:srgbClr val="3F91A7"/>
            </a:solidFill>
          </a:ln>
        </p:spPr>
        <p:txBody>
          <a:bodyPr wrap="square" rtlCol="0">
            <a:spAutoFit/>
          </a:bodyPr>
          <a:lstStyle>
            <a:defPPr>
              <a:defRPr lang="fr-FR"/>
            </a:defPPr>
            <a:lvl1pPr>
              <a:defRPr sz="1600">
                <a:solidFill>
                  <a:srgbClr val="3F91A7"/>
                </a:solidFill>
                <a:latin typeface="Source Sans Pro Black" panose="020B0803030403020204" pitchFamily="34" charset="0"/>
                <a:ea typeface="Source Sans Pro Black" panose="020B0803030403020204" pitchFamily="34" charset="0"/>
              </a:defRPr>
            </a:lvl1pPr>
          </a:lstStyle>
          <a:p>
            <a:pPr algn="ctr"/>
            <a:r>
              <a:rPr lang="sl-SI" dirty="0"/>
              <a:t>Ocenjevanje prijav</a:t>
            </a:r>
            <a:endParaRPr lang="en-GB" dirty="0"/>
          </a:p>
        </p:txBody>
      </p:sp>
      <p:sp>
        <p:nvSpPr>
          <p:cNvPr id="8" name="Textfeld 7">
            <a:extLst>
              <a:ext uri="{FF2B5EF4-FFF2-40B4-BE49-F238E27FC236}">
                <a16:creationId xmlns:a16="http://schemas.microsoft.com/office/drawing/2014/main" id="{1DA450C4-3F19-42EB-81B8-6CA5C61DFB27}"/>
              </a:ext>
            </a:extLst>
          </p:cNvPr>
          <p:cNvSpPr txBox="1"/>
          <p:nvPr/>
        </p:nvSpPr>
        <p:spPr>
          <a:xfrm>
            <a:off x="4815603" y="4964775"/>
            <a:ext cx="2137124" cy="338554"/>
          </a:xfrm>
          <a:prstGeom prst="rect">
            <a:avLst/>
          </a:prstGeom>
          <a:solidFill>
            <a:schemeClr val="bg1"/>
          </a:solidFill>
          <a:ln w="19050">
            <a:solidFill>
              <a:srgbClr val="3F91A7"/>
            </a:solidFill>
          </a:ln>
        </p:spPr>
        <p:txBody>
          <a:bodyPr wrap="none" rtlCol="0">
            <a:spAutoFit/>
          </a:bodyPr>
          <a:lstStyle>
            <a:defPPr>
              <a:defRPr lang="fr-FR"/>
            </a:defPPr>
            <a:lvl1pPr>
              <a:defRPr sz="1600">
                <a:solidFill>
                  <a:srgbClr val="3F91A7"/>
                </a:solidFill>
                <a:latin typeface="Source Sans Pro Black" panose="020B0803030403020204" pitchFamily="34" charset="0"/>
                <a:ea typeface="Source Sans Pro Black" panose="020B0803030403020204" pitchFamily="34" charset="0"/>
              </a:defRPr>
            </a:lvl1pPr>
          </a:lstStyle>
          <a:p>
            <a:pPr algn="ctr"/>
            <a:r>
              <a:rPr lang="sl-SI" dirty="0"/>
              <a:t>Obvestilo po el. pošti</a:t>
            </a:r>
            <a:endParaRPr lang="en-GB" dirty="0"/>
          </a:p>
        </p:txBody>
      </p:sp>
      <p:sp>
        <p:nvSpPr>
          <p:cNvPr id="9" name="Textfeld 8">
            <a:extLst>
              <a:ext uri="{FF2B5EF4-FFF2-40B4-BE49-F238E27FC236}">
                <a16:creationId xmlns:a16="http://schemas.microsoft.com/office/drawing/2014/main" id="{11C882F3-E470-4DA9-BFAC-E94D309C233B}"/>
              </a:ext>
            </a:extLst>
          </p:cNvPr>
          <p:cNvSpPr txBox="1"/>
          <p:nvPr/>
        </p:nvSpPr>
        <p:spPr>
          <a:xfrm>
            <a:off x="7946132" y="4267422"/>
            <a:ext cx="3845861" cy="830997"/>
          </a:xfrm>
          <a:prstGeom prst="rect">
            <a:avLst/>
          </a:prstGeom>
          <a:solidFill>
            <a:schemeClr val="bg1"/>
          </a:solidFill>
          <a:ln w="19050">
            <a:solidFill>
              <a:srgbClr val="3F91A7"/>
            </a:solidFill>
          </a:ln>
        </p:spPr>
        <p:txBody>
          <a:bodyPr wrap="square" rtlCol="0">
            <a:spAutoFit/>
          </a:bodyPr>
          <a:lstStyle>
            <a:defPPr>
              <a:defRPr lang="fr-FR"/>
            </a:defPPr>
            <a:lvl1pPr>
              <a:defRPr sz="1600">
                <a:solidFill>
                  <a:srgbClr val="3F91A7"/>
                </a:solidFill>
                <a:latin typeface="Source Sans Pro Black" panose="020B0803030403020204" pitchFamily="34" charset="0"/>
                <a:ea typeface="Source Sans Pro Black" panose="020B0803030403020204" pitchFamily="34" charset="0"/>
              </a:defRPr>
            </a:lvl1pPr>
          </a:lstStyle>
          <a:p>
            <a:r>
              <a:rPr lang="sl-SI" dirty="0">
                <a:solidFill>
                  <a:srgbClr val="575757"/>
                </a:solidFill>
                <a:latin typeface="Source Sans Pro Light" panose="020B0403030403020204" pitchFamily="34" charset="0"/>
                <a:ea typeface="Source Sans Pro Light" panose="020B0403030403020204" pitchFamily="34" charset="0"/>
              </a:rPr>
              <a:t>Uspešni kandidati prejmejo povabilo k pristopu k procesu podpisa pogodbe o dotaciji</a:t>
            </a:r>
            <a:endParaRPr lang="en-GB" dirty="0">
              <a:solidFill>
                <a:srgbClr val="575757"/>
              </a:solidFill>
              <a:latin typeface="Source Sans Pro Light" panose="020B0403030403020204" pitchFamily="34" charset="0"/>
              <a:ea typeface="Source Sans Pro Light" panose="020B0403030403020204" pitchFamily="34" charset="0"/>
            </a:endParaRPr>
          </a:p>
        </p:txBody>
      </p:sp>
      <p:sp>
        <p:nvSpPr>
          <p:cNvPr id="10" name="Textfeld 9">
            <a:extLst>
              <a:ext uri="{FF2B5EF4-FFF2-40B4-BE49-F238E27FC236}">
                <a16:creationId xmlns:a16="http://schemas.microsoft.com/office/drawing/2014/main" id="{A41708F2-EE2A-42A4-9F72-BE54AD89D396}"/>
              </a:ext>
            </a:extLst>
          </p:cNvPr>
          <p:cNvSpPr txBox="1"/>
          <p:nvPr/>
        </p:nvSpPr>
        <p:spPr>
          <a:xfrm>
            <a:off x="7946133" y="5174808"/>
            <a:ext cx="3845865" cy="830997"/>
          </a:xfrm>
          <a:prstGeom prst="rect">
            <a:avLst/>
          </a:prstGeom>
          <a:solidFill>
            <a:schemeClr val="bg1"/>
          </a:solidFill>
          <a:ln w="19050">
            <a:solidFill>
              <a:srgbClr val="3F91A7"/>
            </a:solidFill>
          </a:ln>
        </p:spPr>
        <p:txBody>
          <a:bodyPr wrap="square" rtlCol="0">
            <a:spAutoFit/>
          </a:bodyPr>
          <a:lstStyle>
            <a:defPPr>
              <a:defRPr lang="fr-FR"/>
            </a:defPPr>
            <a:lvl1pPr>
              <a:defRPr sz="1600">
                <a:solidFill>
                  <a:srgbClr val="575757"/>
                </a:solidFill>
                <a:latin typeface="Source Sans Pro Light" panose="020B0403030403020204" pitchFamily="34" charset="0"/>
                <a:ea typeface="Source Sans Pro Light" panose="020B0403030403020204" pitchFamily="34" charset="0"/>
              </a:defRPr>
            </a:lvl1pPr>
          </a:lstStyle>
          <a:p>
            <a:r>
              <a:rPr lang="sl-SI" dirty="0"/>
              <a:t>Neuspešni kandidati prejmejo povratne informacije in se jih napoti k centru za podporo oz. drugim podpornim shemam EU</a:t>
            </a:r>
            <a:endParaRPr lang="en-GB" dirty="0"/>
          </a:p>
        </p:txBody>
      </p:sp>
      <p:sp>
        <p:nvSpPr>
          <p:cNvPr id="3" name="Gleichschenkliges Dreieck 2">
            <a:extLst>
              <a:ext uri="{FF2B5EF4-FFF2-40B4-BE49-F238E27FC236}">
                <a16:creationId xmlns:a16="http://schemas.microsoft.com/office/drawing/2014/main" id="{4F693A45-5EE4-40BF-B776-99F4C7B57B89}"/>
              </a:ext>
            </a:extLst>
          </p:cNvPr>
          <p:cNvSpPr/>
          <p:nvPr/>
        </p:nvSpPr>
        <p:spPr>
          <a:xfrm rot="5400000">
            <a:off x="1736843" y="4990052"/>
            <a:ext cx="338554" cy="288000"/>
          </a:xfrm>
          <a:prstGeom prst="triangle">
            <a:avLst/>
          </a:prstGeom>
          <a:solidFill>
            <a:srgbClr val="3F91A7"/>
          </a:solidFill>
          <a:ln>
            <a:solidFill>
              <a:srgbClr val="3F91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 name="Gleichschenkliges Dreieck 13">
            <a:extLst>
              <a:ext uri="{FF2B5EF4-FFF2-40B4-BE49-F238E27FC236}">
                <a16:creationId xmlns:a16="http://schemas.microsoft.com/office/drawing/2014/main" id="{1EFE3A33-792D-4DF0-A76B-66EF32D4DF61}"/>
              </a:ext>
            </a:extLst>
          </p:cNvPr>
          <p:cNvSpPr/>
          <p:nvPr/>
        </p:nvSpPr>
        <p:spPr>
          <a:xfrm rot="5400000">
            <a:off x="4321970" y="4993912"/>
            <a:ext cx="346274" cy="288000"/>
          </a:xfrm>
          <a:prstGeom prst="triangle">
            <a:avLst/>
          </a:prstGeom>
          <a:solidFill>
            <a:srgbClr val="3F91A7"/>
          </a:solidFill>
          <a:ln>
            <a:solidFill>
              <a:srgbClr val="3F91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C2961697-F0A3-499F-9A0E-7A9472A1BEC0}"/>
              </a:ext>
            </a:extLst>
          </p:cNvPr>
          <p:cNvCxnSpPr>
            <a:cxnSpLocks/>
          </p:cNvCxnSpPr>
          <p:nvPr/>
        </p:nvCxnSpPr>
        <p:spPr>
          <a:xfrm>
            <a:off x="2123827" y="5560019"/>
            <a:ext cx="2515280" cy="0"/>
          </a:xfrm>
          <a:prstGeom prst="straightConnector1">
            <a:avLst/>
          </a:prstGeom>
          <a:ln>
            <a:solidFill>
              <a:srgbClr val="3F91A7"/>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19" name="Textfeld 18">
            <a:extLst>
              <a:ext uri="{FF2B5EF4-FFF2-40B4-BE49-F238E27FC236}">
                <a16:creationId xmlns:a16="http://schemas.microsoft.com/office/drawing/2014/main" id="{D9831161-CCAD-4439-8608-C70460DAE10A}"/>
              </a:ext>
            </a:extLst>
          </p:cNvPr>
          <p:cNvSpPr txBox="1"/>
          <p:nvPr/>
        </p:nvSpPr>
        <p:spPr>
          <a:xfrm>
            <a:off x="2905144" y="5577607"/>
            <a:ext cx="912359" cy="307777"/>
          </a:xfrm>
          <a:prstGeom prst="rect">
            <a:avLst/>
          </a:prstGeom>
          <a:noFill/>
        </p:spPr>
        <p:txBody>
          <a:bodyPr wrap="square" rtlCol="0">
            <a:spAutoFit/>
          </a:bodyPr>
          <a:lstStyle/>
          <a:p>
            <a:pPr algn="ctr"/>
            <a:r>
              <a:rPr lang="en-GB" sz="1400" dirty="0">
                <a:latin typeface="Source Sans Pro Light" panose="020B0403030403020204" pitchFamily="34" charset="0"/>
                <a:ea typeface="Source Sans Pro Light" panose="020B0403030403020204" pitchFamily="34" charset="0"/>
              </a:rPr>
              <a:t>2 </a:t>
            </a:r>
            <a:r>
              <a:rPr lang="sl-SI" sz="1400" dirty="0">
                <a:latin typeface="Source Sans Pro Light" panose="020B0403030403020204" pitchFamily="34" charset="0"/>
                <a:ea typeface="Source Sans Pro Light" panose="020B0403030403020204" pitchFamily="34" charset="0"/>
              </a:rPr>
              <a:t>meseca</a:t>
            </a:r>
            <a:endParaRPr lang="en-GB" sz="1400" dirty="0">
              <a:latin typeface="Source Sans Pro Light" panose="020B0403030403020204" pitchFamily="34" charset="0"/>
              <a:ea typeface="Source Sans Pro Light" panose="020B0403030403020204" pitchFamily="34" charset="0"/>
            </a:endParaRPr>
          </a:p>
        </p:txBody>
      </p:sp>
      <p:cxnSp>
        <p:nvCxnSpPr>
          <p:cNvPr id="18" name="Verbinder: gewinkelt 17">
            <a:extLst>
              <a:ext uri="{FF2B5EF4-FFF2-40B4-BE49-F238E27FC236}">
                <a16:creationId xmlns:a16="http://schemas.microsoft.com/office/drawing/2014/main" id="{B8686965-0210-4F49-B7BA-D16F35E855D2}"/>
              </a:ext>
            </a:extLst>
          </p:cNvPr>
          <p:cNvCxnSpPr>
            <a:cxnSpLocks/>
          </p:cNvCxnSpPr>
          <p:nvPr/>
        </p:nvCxnSpPr>
        <p:spPr>
          <a:xfrm>
            <a:off x="7012038" y="5143577"/>
            <a:ext cx="857706" cy="479134"/>
          </a:xfrm>
          <a:prstGeom prst="bentConnector3">
            <a:avLst>
              <a:gd name="adj1" fmla="val 50000"/>
            </a:avLst>
          </a:prstGeom>
          <a:ln>
            <a:solidFill>
              <a:srgbClr val="3F91A7"/>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3" name="Gerader Verbinder 22">
            <a:extLst>
              <a:ext uri="{FF2B5EF4-FFF2-40B4-BE49-F238E27FC236}">
                <a16:creationId xmlns:a16="http://schemas.microsoft.com/office/drawing/2014/main" id="{8509D0CD-DFBF-409A-AA53-6F538CDBDCD8}"/>
              </a:ext>
            </a:extLst>
          </p:cNvPr>
          <p:cNvCxnSpPr>
            <a:cxnSpLocks/>
          </p:cNvCxnSpPr>
          <p:nvPr/>
        </p:nvCxnSpPr>
        <p:spPr>
          <a:xfrm>
            <a:off x="7440891" y="4682920"/>
            <a:ext cx="0" cy="476601"/>
          </a:xfrm>
          <a:prstGeom prst="line">
            <a:avLst/>
          </a:prstGeom>
          <a:ln>
            <a:solidFill>
              <a:srgbClr val="3F91A7"/>
            </a:solidFill>
          </a:ln>
          <a:effectLst/>
        </p:spPr>
        <p:style>
          <a:lnRef idx="2">
            <a:schemeClr val="accent1"/>
          </a:lnRef>
          <a:fillRef idx="0">
            <a:schemeClr val="accent1"/>
          </a:fillRef>
          <a:effectRef idx="1">
            <a:schemeClr val="accent1"/>
          </a:effectRef>
          <a:fontRef idx="minor">
            <a:schemeClr val="tx1"/>
          </a:fontRef>
        </p:style>
      </p:cxnSp>
      <p:cxnSp>
        <p:nvCxnSpPr>
          <p:cNvPr id="30" name="Gerade Verbindung mit Pfeil 29">
            <a:extLst>
              <a:ext uri="{FF2B5EF4-FFF2-40B4-BE49-F238E27FC236}">
                <a16:creationId xmlns:a16="http://schemas.microsoft.com/office/drawing/2014/main" id="{DBC8B6B6-9326-47C5-A72D-2C662CCBB855}"/>
              </a:ext>
            </a:extLst>
          </p:cNvPr>
          <p:cNvCxnSpPr>
            <a:cxnSpLocks/>
          </p:cNvCxnSpPr>
          <p:nvPr/>
        </p:nvCxnSpPr>
        <p:spPr>
          <a:xfrm>
            <a:off x="7440891" y="4686810"/>
            <a:ext cx="428853" cy="0"/>
          </a:xfrm>
          <a:prstGeom prst="straightConnector1">
            <a:avLst/>
          </a:prstGeom>
          <a:ln>
            <a:solidFill>
              <a:srgbClr val="3F91A7"/>
            </a:solidFill>
            <a:tailEnd type="triangle"/>
          </a:ln>
          <a:effectLst/>
        </p:spPr>
        <p:style>
          <a:lnRef idx="2">
            <a:schemeClr val="accent1"/>
          </a:lnRef>
          <a:fillRef idx="0">
            <a:schemeClr val="accent1"/>
          </a:fillRef>
          <a:effectRef idx="1">
            <a:schemeClr val="accent1"/>
          </a:effectRef>
          <a:fontRef idx="minor">
            <a:schemeClr val="tx1"/>
          </a:fontRef>
        </p:style>
      </p:cxnSp>
      <p:pic>
        <p:nvPicPr>
          <p:cNvPr id="33" name="Grafik 32" descr="Stoppuhr">
            <a:extLst>
              <a:ext uri="{FF2B5EF4-FFF2-40B4-BE49-F238E27FC236}">
                <a16:creationId xmlns:a16="http://schemas.microsoft.com/office/drawing/2014/main" id="{83672A4A-6ABD-4749-B891-2FDD853885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58789" y="4411324"/>
            <a:ext cx="432000" cy="432000"/>
          </a:xfrm>
          <a:prstGeom prst="rect">
            <a:avLst/>
          </a:prstGeom>
        </p:spPr>
      </p:pic>
      <p:pic>
        <p:nvPicPr>
          <p:cNvPr id="36" name="Grafik 35" descr="Recherche">
            <a:extLst>
              <a:ext uri="{FF2B5EF4-FFF2-40B4-BE49-F238E27FC236}">
                <a16:creationId xmlns:a16="http://schemas.microsoft.com/office/drawing/2014/main" id="{96861875-01C5-4482-9132-CCFC1E88D8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172823" y="4375324"/>
            <a:ext cx="504000" cy="504000"/>
          </a:xfrm>
          <a:prstGeom prst="rect">
            <a:avLst/>
          </a:prstGeom>
        </p:spPr>
      </p:pic>
      <p:pic>
        <p:nvPicPr>
          <p:cNvPr id="38" name="Grafik 37" descr="E-Mail">
            <a:extLst>
              <a:ext uri="{FF2B5EF4-FFF2-40B4-BE49-F238E27FC236}">
                <a16:creationId xmlns:a16="http://schemas.microsoft.com/office/drawing/2014/main" id="{DAE0D54B-D85A-4897-B022-766E907D44A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70143" y="4375324"/>
            <a:ext cx="504000" cy="504000"/>
          </a:xfrm>
          <a:prstGeom prst="rect">
            <a:avLst/>
          </a:prstGeom>
        </p:spPr>
      </p:pic>
    </p:spTree>
    <p:extLst>
      <p:ext uri="{BB962C8B-B14F-4D97-AF65-F5344CB8AC3E}">
        <p14:creationId xmlns:p14="http://schemas.microsoft.com/office/powerpoint/2010/main" val="271185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F31A50FB-9A8C-534E-A02A-11E913327138}"/>
              </a:ext>
            </a:extLst>
          </p:cNvPr>
          <p:cNvSpPr txBox="1">
            <a:spLocks/>
          </p:cNvSpPr>
          <p:nvPr/>
        </p:nvSpPr>
        <p:spPr>
          <a:xfrm>
            <a:off x="1195365" y="463272"/>
            <a:ext cx="10486390" cy="753118"/>
          </a:xfrm>
          <a:prstGeom prst="rect">
            <a:avLst/>
          </a:prstGeom>
        </p:spPr>
        <p:txBody>
          <a:bodyPr lIns="36000" tIns="36000" rIns="36000" bIns="36000" anchor="b" anchorCtr="0">
            <a:normAutofit/>
          </a:bodyPr>
          <a:lstStyle>
            <a:lvl1pPr indent="0" algn="ctr">
              <a:spcBef>
                <a:spcPct val="20000"/>
              </a:spcBef>
              <a:buFont typeface="Arial"/>
              <a:buNone/>
              <a:defRPr sz="3500">
                <a:solidFill>
                  <a:srgbClr val="006BAB"/>
                </a:solidFill>
                <a:latin typeface="Source Sans Pro Black" panose="020B0803030403020204" pitchFamily="34" charset="0"/>
                <a:ea typeface="Source Sans Pro Black" panose="020B0803030403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sl-SI" dirty="0"/>
              <a:t>Kriteriji za ocenjevanje prijav</a:t>
            </a:r>
            <a:endParaRPr lang="en-GB" dirty="0"/>
          </a:p>
        </p:txBody>
      </p:sp>
      <p:sp>
        <p:nvSpPr>
          <p:cNvPr id="4" name="Rechteck 3">
            <a:extLst>
              <a:ext uri="{FF2B5EF4-FFF2-40B4-BE49-F238E27FC236}">
                <a16:creationId xmlns:a16="http://schemas.microsoft.com/office/drawing/2014/main" id="{57270C4E-B07A-4D67-BC26-E2AB964352D6}"/>
              </a:ext>
            </a:extLst>
          </p:cNvPr>
          <p:cNvSpPr/>
          <p:nvPr/>
        </p:nvSpPr>
        <p:spPr>
          <a:xfrm>
            <a:off x="213933" y="2287618"/>
            <a:ext cx="2880000" cy="3427382"/>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1E040591-31DA-4CB9-9B50-439FDD5F175B}"/>
              </a:ext>
            </a:extLst>
          </p:cNvPr>
          <p:cNvSpPr txBox="1"/>
          <p:nvPr/>
        </p:nvSpPr>
        <p:spPr>
          <a:xfrm>
            <a:off x="200268" y="2514275"/>
            <a:ext cx="2790121" cy="338554"/>
          </a:xfrm>
          <a:prstGeom prst="rect">
            <a:avLst/>
          </a:prstGeom>
          <a:noFill/>
        </p:spPr>
        <p:txBody>
          <a:bodyPr wrap="square" rtlCol="0">
            <a:spAutoFit/>
          </a:bodyPr>
          <a:lstStyle/>
          <a:p>
            <a:pPr algn="ctr"/>
            <a:r>
              <a:rPr lang="en-GB" sz="1600" b="1" dirty="0">
                <a:solidFill>
                  <a:srgbClr val="3F91A7"/>
                </a:solidFill>
                <a:latin typeface="Source Sans Pro" panose="020B0503030403020204" pitchFamily="34" charset="0"/>
                <a:ea typeface="Source Sans Pro" panose="020B0503030403020204" pitchFamily="34" charset="0"/>
              </a:rPr>
              <a:t>1. </a:t>
            </a:r>
            <a:r>
              <a:rPr lang="sl-SI" sz="1600" b="1" dirty="0">
                <a:solidFill>
                  <a:srgbClr val="3F91A7"/>
                </a:solidFill>
                <a:latin typeface="Source Sans Pro Black" panose="020B0803030403020204" pitchFamily="34" charset="0"/>
                <a:ea typeface="Source Sans Pro Black" panose="020B0803030403020204" pitchFamily="34" charset="0"/>
              </a:rPr>
              <a:t>Nivo a</a:t>
            </a:r>
            <a:r>
              <a:rPr lang="sl-SI" sz="1600" dirty="0">
                <a:solidFill>
                  <a:srgbClr val="3F91A7"/>
                </a:solidFill>
                <a:latin typeface="Source Sans Pro Black" panose="020B0803030403020204" pitchFamily="34" charset="0"/>
                <a:ea typeface="Source Sans Pro Black" panose="020B0803030403020204" pitchFamily="34" charset="0"/>
              </a:rPr>
              <a:t>mbicije projekta</a:t>
            </a:r>
            <a:endParaRPr lang="en-GB" sz="1600" dirty="0">
              <a:solidFill>
                <a:srgbClr val="3F91A7"/>
              </a:solidFill>
              <a:latin typeface="Source Sans Pro Black" panose="020B0803030403020204" pitchFamily="34" charset="0"/>
              <a:ea typeface="Source Sans Pro Black" panose="020B0803030403020204" pitchFamily="34" charset="0"/>
            </a:endParaRPr>
          </a:p>
        </p:txBody>
      </p:sp>
      <p:cxnSp>
        <p:nvCxnSpPr>
          <p:cNvPr id="12" name="Gerader Verbinder 11">
            <a:extLst>
              <a:ext uri="{FF2B5EF4-FFF2-40B4-BE49-F238E27FC236}">
                <a16:creationId xmlns:a16="http://schemas.microsoft.com/office/drawing/2014/main" id="{59CBCB00-F471-4D5F-A134-80EC8B490224}"/>
              </a:ext>
            </a:extLst>
          </p:cNvPr>
          <p:cNvCxnSpPr>
            <a:cxnSpLocks/>
          </p:cNvCxnSpPr>
          <p:nvPr/>
        </p:nvCxnSpPr>
        <p:spPr>
          <a:xfrm>
            <a:off x="213933" y="5874641"/>
            <a:ext cx="2880000" cy="0"/>
          </a:xfrm>
          <a:prstGeom prst="line">
            <a:avLst/>
          </a:prstGeom>
          <a:ln>
            <a:solidFill>
              <a:srgbClr val="3F91A7"/>
            </a:solidFill>
          </a:ln>
          <a:effectLst/>
        </p:spPr>
        <p:style>
          <a:lnRef idx="2">
            <a:schemeClr val="accent1"/>
          </a:lnRef>
          <a:fillRef idx="0">
            <a:schemeClr val="accent1"/>
          </a:fillRef>
          <a:effectRef idx="1">
            <a:schemeClr val="accent1"/>
          </a:effectRef>
          <a:fontRef idx="minor">
            <a:schemeClr val="tx1"/>
          </a:fontRef>
        </p:style>
      </p:cxnSp>
      <p:sp>
        <p:nvSpPr>
          <p:cNvPr id="13" name="Textfeld 12">
            <a:extLst>
              <a:ext uri="{FF2B5EF4-FFF2-40B4-BE49-F238E27FC236}">
                <a16:creationId xmlns:a16="http://schemas.microsoft.com/office/drawing/2014/main" id="{448EE197-97EA-44C3-943D-574A428B3546}"/>
              </a:ext>
            </a:extLst>
          </p:cNvPr>
          <p:cNvSpPr txBox="1"/>
          <p:nvPr/>
        </p:nvSpPr>
        <p:spPr>
          <a:xfrm>
            <a:off x="560913" y="5857487"/>
            <a:ext cx="2068830" cy="307777"/>
          </a:xfrm>
          <a:prstGeom prst="rect">
            <a:avLst/>
          </a:prstGeom>
          <a:noFill/>
        </p:spPr>
        <p:txBody>
          <a:bodyPr wrap="square" rtlCol="0">
            <a:spAutoFit/>
          </a:bodyPr>
          <a:lstStyle/>
          <a:p>
            <a:pPr algn="ctr"/>
            <a:r>
              <a:rPr lang="en-GB" sz="1400" dirty="0">
                <a:solidFill>
                  <a:srgbClr val="3F91A7"/>
                </a:solidFill>
                <a:latin typeface="Source Sans Pro Black" panose="020B0803030403020204" pitchFamily="34" charset="0"/>
                <a:ea typeface="Source Sans Pro Black" panose="020B0803030403020204" pitchFamily="34" charset="0"/>
              </a:rPr>
              <a:t>7 </a:t>
            </a:r>
            <a:r>
              <a:rPr lang="sl-SI" sz="1400" dirty="0">
                <a:solidFill>
                  <a:srgbClr val="3F91A7"/>
                </a:solidFill>
                <a:latin typeface="Source Sans Pro Black" panose="020B0803030403020204" pitchFamily="34" charset="0"/>
                <a:ea typeface="Source Sans Pro Black" panose="020B0803030403020204" pitchFamily="34" charset="0"/>
              </a:rPr>
              <a:t>točk</a:t>
            </a:r>
            <a:endParaRPr lang="en-GB" sz="1400" dirty="0">
              <a:solidFill>
                <a:srgbClr val="3F91A7"/>
              </a:solidFill>
              <a:latin typeface="Source Sans Pro Black" panose="020B0803030403020204" pitchFamily="34" charset="0"/>
              <a:ea typeface="Source Sans Pro Black" panose="020B0803030403020204" pitchFamily="34" charset="0"/>
            </a:endParaRPr>
          </a:p>
        </p:txBody>
      </p:sp>
      <p:sp>
        <p:nvSpPr>
          <p:cNvPr id="17" name="Textfeld 16">
            <a:extLst>
              <a:ext uri="{FF2B5EF4-FFF2-40B4-BE49-F238E27FC236}">
                <a16:creationId xmlns:a16="http://schemas.microsoft.com/office/drawing/2014/main" id="{4B39F476-8792-45A7-841E-340F6AFBAC51}"/>
              </a:ext>
            </a:extLst>
          </p:cNvPr>
          <p:cNvSpPr txBox="1"/>
          <p:nvPr/>
        </p:nvSpPr>
        <p:spPr>
          <a:xfrm>
            <a:off x="5004538" y="6218084"/>
            <a:ext cx="2230404" cy="307777"/>
          </a:xfrm>
          <a:prstGeom prst="rect">
            <a:avLst/>
          </a:prstGeom>
          <a:noFill/>
        </p:spPr>
        <p:txBody>
          <a:bodyPr wrap="square" rtlCol="0">
            <a:spAutoFit/>
          </a:bodyPr>
          <a:lstStyle/>
          <a:p>
            <a:pPr algn="ctr"/>
            <a:r>
              <a:rPr lang="en-GB" sz="1400" dirty="0">
                <a:solidFill>
                  <a:srgbClr val="3F91A7"/>
                </a:solidFill>
                <a:latin typeface="Source Sans Pro Black" panose="020B0803030403020204" pitchFamily="34" charset="0"/>
                <a:ea typeface="Source Sans Pro Black" panose="020B0803030403020204" pitchFamily="34" charset="0"/>
              </a:rPr>
              <a:t>20 </a:t>
            </a:r>
            <a:r>
              <a:rPr lang="sl-SI" sz="1400" dirty="0">
                <a:solidFill>
                  <a:srgbClr val="3F91A7"/>
                </a:solidFill>
                <a:latin typeface="Source Sans Pro Black" panose="020B0803030403020204" pitchFamily="34" charset="0"/>
                <a:ea typeface="Source Sans Pro Black" panose="020B0803030403020204" pitchFamily="34" charset="0"/>
              </a:rPr>
              <a:t>skupnih možnih točk</a:t>
            </a:r>
            <a:endParaRPr lang="en-GB" sz="1400" dirty="0">
              <a:solidFill>
                <a:srgbClr val="3F91A7"/>
              </a:solidFill>
              <a:latin typeface="Source Sans Pro Black" panose="020B0803030403020204" pitchFamily="34" charset="0"/>
              <a:ea typeface="Source Sans Pro Black" panose="020B0803030403020204" pitchFamily="34" charset="0"/>
            </a:endParaRPr>
          </a:p>
        </p:txBody>
      </p:sp>
      <p:sp>
        <p:nvSpPr>
          <p:cNvPr id="20" name="Textfeld 19">
            <a:extLst>
              <a:ext uri="{FF2B5EF4-FFF2-40B4-BE49-F238E27FC236}">
                <a16:creationId xmlns:a16="http://schemas.microsoft.com/office/drawing/2014/main" id="{76391D27-F8E4-4DBB-8AB0-44698233CFE1}"/>
              </a:ext>
            </a:extLst>
          </p:cNvPr>
          <p:cNvSpPr txBox="1"/>
          <p:nvPr/>
        </p:nvSpPr>
        <p:spPr>
          <a:xfrm>
            <a:off x="286432" y="3161184"/>
            <a:ext cx="2790121" cy="2554545"/>
          </a:xfrm>
          <a:prstGeom prst="rect">
            <a:avLst/>
          </a:prstGeom>
          <a:noFill/>
        </p:spPr>
        <p:txBody>
          <a:bodyPr wrap="square" rtlCol="0">
            <a:spAutoFit/>
          </a:bodyPr>
          <a:lstStyle/>
          <a:p>
            <a:r>
              <a:rPr lang="de-DE" sz="1600" b="1" dirty="0">
                <a:solidFill>
                  <a:srgbClr val="3296A4"/>
                </a:solidFill>
                <a:latin typeface="Source Sans Pro Black" panose="020B0803030403020204" pitchFamily="34" charset="0"/>
                <a:ea typeface="Source Sans Pro Black" panose="020B0803030403020204" pitchFamily="34" charset="0"/>
              </a:rPr>
              <a:t>1.1 </a:t>
            </a:r>
            <a:r>
              <a:rPr lang="sl-SI" sz="1600" dirty="0">
                <a:latin typeface="Source Sans Pro Light" panose="020B0403030403020204" pitchFamily="34" charset="0"/>
                <a:ea typeface="Source Sans Pro Light" panose="020B0403030403020204" pitchFamily="34" charset="0"/>
              </a:rPr>
              <a:t>Obseg investicije</a:t>
            </a:r>
            <a:endParaRPr lang="en-GB" sz="1600" dirty="0">
              <a:latin typeface="Source Sans Pro Light" panose="020B0403030403020204" pitchFamily="34" charset="0"/>
              <a:ea typeface="Source Sans Pro Light" panose="020B0403030403020204" pitchFamily="34" charset="0"/>
            </a:endParaRPr>
          </a:p>
          <a:p>
            <a:r>
              <a:rPr lang="de-DE" sz="1600" b="1" dirty="0">
                <a:solidFill>
                  <a:srgbClr val="3296A4"/>
                </a:solidFill>
                <a:latin typeface="Source Sans Pro Black" panose="020B0803030403020204" pitchFamily="34" charset="0"/>
                <a:ea typeface="Source Sans Pro Black" panose="020B0803030403020204" pitchFamily="34" charset="0"/>
              </a:rPr>
              <a:t>1.2</a:t>
            </a:r>
            <a:r>
              <a:rPr lang="de-DE"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Obseg investicije na prebivalca</a:t>
            </a:r>
            <a:endParaRPr lang="en-GB" sz="1600" dirty="0">
              <a:latin typeface="Source Sans Pro Light" panose="020B0403030403020204" pitchFamily="34" charset="0"/>
              <a:ea typeface="Source Sans Pro Light" panose="020B0403030403020204" pitchFamily="34" charset="0"/>
            </a:endParaRPr>
          </a:p>
          <a:p>
            <a:r>
              <a:rPr lang="de-DE" sz="1600" b="1" dirty="0">
                <a:solidFill>
                  <a:srgbClr val="3296A4"/>
                </a:solidFill>
                <a:latin typeface="Source Sans Pro Black" panose="020B0803030403020204" pitchFamily="34" charset="0"/>
                <a:ea typeface="Source Sans Pro Black" panose="020B0803030403020204" pitchFamily="34" charset="0"/>
              </a:rPr>
              <a:t>1.3 </a:t>
            </a:r>
            <a:r>
              <a:rPr lang="sl-SI" sz="1600" dirty="0">
                <a:latin typeface="Source Sans Pro Light" panose="020B0403030403020204" pitchFamily="34" charset="0"/>
                <a:ea typeface="Source Sans Pro Light" panose="020B0403030403020204" pitchFamily="34" charset="0"/>
              </a:rPr>
              <a:t>Učinki</a:t>
            </a:r>
            <a:endParaRPr lang="de-DE" sz="1600" dirty="0">
              <a:latin typeface="Source Sans Pro Light" panose="020B0403030403020204" pitchFamily="34" charset="0"/>
              <a:ea typeface="Source Sans Pro Light" panose="020B0403030403020204" pitchFamily="34" charset="0"/>
            </a:endParaRPr>
          </a:p>
          <a:p>
            <a:r>
              <a:rPr lang="de-DE" sz="1600" b="1" dirty="0">
                <a:solidFill>
                  <a:srgbClr val="3296A4"/>
                </a:solidFill>
                <a:latin typeface="Source Sans Pro Black" panose="020B0803030403020204" pitchFamily="34" charset="0"/>
                <a:ea typeface="Source Sans Pro Black" panose="020B0803030403020204" pitchFamily="34" charset="0"/>
              </a:rPr>
              <a:t>1.4</a:t>
            </a:r>
            <a:r>
              <a:rPr lang="de-DE"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Učinki na prebivalca</a:t>
            </a:r>
            <a:endParaRPr lang="en-GB" sz="1600" dirty="0">
              <a:latin typeface="Source Sans Pro Light" panose="020B0403030403020204" pitchFamily="34" charset="0"/>
              <a:ea typeface="Source Sans Pro Light" panose="020B0403030403020204" pitchFamily="34" charset="0"/>
            </a:endParaRPr>
          </a:p>
          <a:p>
            <a:r>
              <a:rPr lang="de-DE" sz="1600" b="1" dirty="0">
                <a:solidFill>
                  <a:srgbClr val="3296A4"/>
                </a:solidFill>
                <a:latin typeface="Source Sans Pro Black" panose="020B0803030403020204" pitchFamily="34" charset="0"/>
                <a:ea typeface="Source Sans Pro Black" panose="020B0803030403020204" pitchFamily="34" charset="0"/>
              </a:rPr>
              <a:t>1.5 </a:t>
            </a:r>
            <a:r>
              <a:rPr lang="sl-SI" sz="1600" dirty="0">
                <a:latin typeface="Source Sans Pro Light" panose="020B0403030403020204" pitchFamily="34" charset="0"/>
                <a:ea typeface="Source Sans Pro Light" panose="020B0403030403020204" pitchFamily="34" charset="0"/>
              </a:rPr>
              <a:t>Stroškovna učinkovitost</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1.6</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Fokus na energetsko učinkovitost</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1.7</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Potencial za replikacijo in </a:t>
            </a:r>
            <a:r>
              <a:rPr lang="sl-SI" sz="1600" i="1" dirty="0">
                <a:latin typeface="Source Sans Pro Light" panose="020B0403030403020204" pitchFamily="34" charset="0"/>
                <a:ea typeface="Source Sans Pro Light" panose="020B0403030403020204" pitchFamily="34" charset="0"/>
              </a:rPr>
              <a:t>up-scaling</a:t>
            </a:r>
            <a:endParaRPr lang="en-GB" sz="1600" i="1" dirty="0">
              <a:latin typeface="Source Sans Pro Light" panose="020B0403030403020204" pitchFamily="34" charset="0"/>
              <a:ea typeface="Source Sans Pro Light" panose="020B0403030403020204" pitchFamily="34" charset="0"/>
            </a:endParaRPr>
          </a:p>
        </p:txBody>
      </p:sp>
      <p:pic>
        <p:nvPicPr>
          <p:cNvPr id="26" name="Grafik 25" descr="Recherche">
            <a:extLst>
              <a:ext uri="{FF2B5EF4-FFF2-40B4-BE49-F238E27FC236}">
                <a16:creationId xmlns:a16="http://schemas.microsoft.com/office/drawing/2014/main" id="{B7D4740D-C299-47C8-A8D5-D68541B42B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26696" y="2035618"/>
            <a:ext cx="504000" cy="504000"/>
          </a:xfrm>
          <a:prstGeom prst="rect">
            <a:avLst/>
          </a:prstGeom>
        </p:spPr>
      </p:pic>
      <p:cxnSp>
        <p:nvCxnSpPr>
          <p:cNvPr id="28" name="Gerader Verbinder 27">
            <a:extLst>
              <a:ext uri="{FF2B5EF4-FFF2-40B4-BE49-F238E27FC236}">
                <a16:creationId xmlns:a16="http://schemas.microsoft.com/office/drawing/2014/main" id="{F320D734-8060-4670-B359-84FF55A331CA}"/>
              </a:ext>
            </a:extLst>
          </p:cNvPr>
          <p:cNvCxnSpPr>
            <a:cxnSpLocks/>
          </p:cNvCxnSpPr>
          <p:nvPr/>
        </p:nvCxnSpPr>
        <p:spPr>
          <a:xfrm>
            <a:off x="215499" y="6141797"/>
            <a:ext cx="11808482" cy="0"/>
          </a:xfrm>
          <a:prstGeom prst="line">
            <a:avLst/>
          </a:prstGeom>
          <a:ln>
            <a:solidFill>
              <a:srgbClr val="3296A4"/>
            </a:solidFill>
          </a:ln>
          <a:effectLst/>
        </p:spPr>
        <p:style>
          <a:lnRef idx="2">
            <a:schemeClr val="accent1"/>
          </a:lnRef>
          <a:fillRef idx="0">
            <a:schemeClr val="accent1"/>
          </a:fillRef>
          <a:effectRef idx="1">
            <a:schemeClr val="accent1"/>
          </a:effectRef>
          <a:fontRef idx="minor">
            <a:schemeClr val="tx1"/>
          </a:fontRef>
        </p:style>
      </p:cxnSp>
      <p:sp>
        <p:nvSpPr>
          <p:cNvPr id="29" name="Textfeld 28">
            <a:extLst>
              <a:ext uri="{FF2B5EF4-FFF2-40B4-BE49-F238E27FC236}">
                <a16:creationId xmlns:a16="http://schemas.microsoft.com/office/drawing/2014/main" id="{1E2C3D34-3A0E-402E-BA30-C85319621903}"/>
              </a:ext>
            </a:extLst>
          </p:cNvPr>
          <p:cNvSpPr txBox="1"/>
          <p:nvPr/>
        </p:nvSpPr>
        <p:spPr>
          <a:xfrm>
            <a:off x="9955151" y="3263772"/>
            <a:ext cx="2068830" cy="276999"/>
          </a:xfrm>
          <a:prstGeom prst="rect">
            <a:avLst/>
          </a:prstGeom>
          <a:noFill/>
        </p:spPr>
        <p:txBody>
          <a:bodyPr wrap="square" rtlCol="0">
            <a:spAutoFit/>
          </a:bodyPr>
          <a:lstStyle/>
          <a:p>
            <a:pPr algn="ctr"/>
            <a:r>
              <a:rPr lang="en-GB" sz="1200">
                <a:solidFill>
                  <a:srgbClr val="3296A4"/>
                </a:solidFill>
                <a:latin typeface="Source Sans Pro Black" panose="020B0803030403020204" pitchFamily="34" charset="0"/>
                <a:ea typeface="Source Sans Pro Black" panose="020B0803030403020204" pitchFamily="34" charset="0"/>
              </a:rPr>
              <a:t>20 total possible points</a:t>
            </a:r>
          </a:p>
        </p:txBody>
      </p:sp>
      <p:cxnSp>
        <p:nvCxnSpPr>
          <p:cNvPr id="30" name="Gerader Verbinder 29">
            <a:extLst>
              <a:ext uri="{FF2B5EF4-FFF2-40B4-BE49-F238E27FC236}">
                <a16:creationId xmlns:a16="http://schemas.microsoft.com/office/drawing/2014/main" id="{E49054D7-3229-450B-9310-DD60A9B8C379}"/>
              </a:ext>
            </a:extLst>
          </p:cNvPr>
          <p:cNvCxnSpPr>
            <a:cxnSpLocks/>
          </p:cNvCxnSpPr>
          <p:nvPr/>
        </p:nvCxnSpPr>
        <p:spPr>
          <a:xfrm>
            <a:off x="215499" y="5933213"/>
            <a:ext cx="0" cy="208584"/>
          </a:xfrm>
          <a:prstGeom prst="line">
            <a:avLst/>
          </a:prstGeom>
          <a:ln>
            <a:solidFill>
              <a:srgbClr val="3296A4"/>
            </a:solidFill>
          </a:ln>
          <a:effectLst/>
        </p:spPr>
        <p:style>
          <a:lnRef idx="2">
            <a:schemeClr val="accent1"/>
          </a:lnRef>
          <a:fillRef idx="0">
            <a:schemeClr val="accent1"/>
          </a:fillRef>
          <a:effectRef idx="1">
            <a:schemeClr val="accent1"/>
          </a:effectRef>
          <a:fontRef idx="minor">
            <a:schemeClr val="tx1"/>
          </a:fontRef>
        </p:style>
      </p:cxnSp>
      <p:sp>
        <p:nvSpPr>
          <p:cNvPr id="55" name="Rechteck 54">
            <a:extLst>
              <a:ext uri="{FF2B5EF4-FFF2-40B4-BE49-F238E27FC236}">
                <a16:creationId xmlns:a16="http://schemas.microsoft.com/office/drawing/2014/main" id="{2F43631A-F6D8-4321-BD38-CCC4BC95CA68}"/>
              </a:ext>
            </a:extLst>
          </p:cNvPr>
          <p:cNvSpPr/>
          <p:nvPr/>
        </p:nvSpPr>
        <p:spPr>
          <a:xfrm>
            <a:off x="3170472" y="2294820"/>
            <a:ext cx="2880000" cy="3427382"/>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6" name="Textfeld 55">
            <a:extLst>
              <a:ext uri="{FF2B5EF4-FFF2-40B4-BE49-F238E27FC236}">
                <a16:creationId xmlns:a16="http://schemas.microsoft.com/office/drawing/2014/main" id="{B9AE24DA-01D1-4FC9-9970-6351B1F6C348}"/>
              </a:ext>
            </a:extLst>
          </p:cNvPr>
          <p:cNvSpPr txBox="1"/>
          <p:nvPr/>
        </p:nvSpPr>
        <p:spPr>
          <a:xfrm>
            <a:off x="3090138" y="2452335"/>
            <a:ext cx="3037709" cy="584775"/>
          </a:xfrm>
          <a:prstGeom prst="rect">
            <a:avLst/>
          </a:prstGeom>
          <a:noFill/>
        </p:spPr>
        <p:txBody>
          <a:bodyPr wrap="square" rtlCol="0">
            <a:spAutoFit/>
          </a:bodyPr>
          <a:lstStyle/>
          <a:p>
            <a:pPr algn="ctr"/>
            <a:r>
              <a:rPr lang="en-GB" sz="1600" b="1" dirty="0">
                <a:solidFill>
                  <a:srgbClr val="3F91A7"/>
                </a:solidFill>
                <a:latin typeface="Source Sans Pro" panose="020B0503030403020204" pitchFamily="34" charset="0"/>
                <a:ea typeface="Source Sans Pro" panose="020B0503030403020204" pitchFamily="34" charset="0"/>
              </a:rPr>
              <a:t>2. </a:t>
            </a:r>
            <a:r>
              <a:rPr lang="sl-SI" sz="1600" b="1" dirty="0">
                <a:solidFill>
                  <a:srgbClr val="3F91A7"/>
                </a:solidFill>
                <a:latin typeface="Source Sans Pro" panose="020B0503030403020204" pitchFamily="34" charset="0"/>
                <a:ea typeface="Source Sans Pro" panose="020B0503030403020204" pitchFamily="34" charset="0"/>
              </a:rPr>
              <a:t>Administrativna struktura za izdelavo IK</a:t>
            </a:r>
            <a:endParaRPr lang="en-GB" sz="1600" dirty="0">
              <a:solidFill>
                <a:srgbClr val="3F91A7"/>
              </a:solidFill>
              <a:latin typeface="Source Sans Pro Black" panose="020B0803030403020204" pitchFamily="34" charset="0"/>
              <a:ea typeface="Source Sans Pro Black" panose="020B0803030403020204" pitchFamily="34" charset="0"/>
            </a:endParaRPr>
          </a:p>
        </p:txBody>
      </p:sp>
      <p:sp>
        <p:nvSpPr>
          <p:cNvPr id="21" name="Textfeld 20">
            <a:extLst>
              <a:ext uri="{FF2B5EF4-FFF2-40B4-BE49-F238E27FC236}">
                <a16:creationId xmlns:a16="http://schemas.microsoft.com/office/drawing/2014/main" id="{76DC6208-4328-4138-AFA3-F5B2C8C0903B}"/>
              </a:ext>
            </a:extLst>
          </p:cNvPr>
          <p:cNvSpPr txBox="1"/>
          <p:nvPr/>
        </p:nvSpPr>
        <p:spPr>
          <a:xfrm>
            <a:off x="3280390" y="3110418"/>
            <a:ext cx="2648621" cy="1569660"/>
          </a:xfrm>
          <a:prstGeom prst="rect">
            <a:avLst/>
          </a:prstGeom>
          <a:noFill/>
        </p:spPr>
        <p:txBody>
          <a:bodyPr wrap="square" rtlCol="0">
            <a:spAutoFit/>
          </a:bodyPr>
          <a:lstStyle/>
          <a:p>
            <a:r>
              <a:rPr lang="en-GB" sz="1600" b="1" dirty="0">
                <a:solidFill>
                  <a:srgbClr val="3296A4"/>
                </a:solidFill>
                <a:latin typeface="Source Sans Pro Black" panose="020B0803030403020204" pitchFamily="34" charset="0"/>
                <a:ea typeface="Source Sans Pro Black" panose="020B0803030403020204" pitchFamily="34" charset="0"/>
              </a:rPr>
              <a:t>2.1</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Elementi administrativne strukture</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2.2 </a:t>
            </a:r>
            <a:r>
              <a:rPr lang="sl-SI" sz="1600" dirty="0">
                <a:latin typeface="Source Sans Pro Light" panose="020B0403030403020204" pitchFamily="34" charset="0"/>
                <a:ea typeface="Source Sans Pro Light" panose="020B0403030403020204" pitchFamily="34" charset="0"/>
              </a:rPr>
              <a:t>Kvaliteta opisa administrativne strukture</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2.3</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Kvaliteta administrativne strukture za izdelavo IK</a:t>
            </a:r>
            <a:endParaRPr lang="en-GB" sz="1600" dirty="0">
              <a:latin typeface="Source Sans Pro Light" panose="020B0403030403020204" pitchFamily="34" charset="0"/>
              <a:ea typeface="Source Sans Pro Light" panose="020B0403030403020204" pitchFamily="34" charset="0"/>
            </a:endParaRPr>
          </a:p>
        </p:txBody>
      </p:sp>
      <p:sp>
        <p:nvSpPr>
          <p:cNvPr id="58" name="Rechteck 57">
            <a:extLst>
              <a:ext uri="{FF2B5EF4-FFF2-40B4-BE49-F238E27FC236}">
                <a16:creationId xmlns:a16="http://schemas.microsoft.com/office/drawing/2014/main" id="{9B2514B1-C49D-4B34-B9EE-92B1495C422F}"/>
              </a:ext>
            </a:extLst>
          </p:cNvPr>
          <p:cNvSpPr/>
          <p:nvPr/>
        </p:nvSpPr>
        <p:spPr>
          <a:xfrm>
            <a:off x="6160390" y="2294820"/>
            <a:ext cx="2880000" cy="3427382"/>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9" name="Textfeld 58">
            <a:extLst>
              <a:ext uri="{FF2B5EF4-FFF2-40B4-BE49-F238E27FC236}">
                <a16:creationId xmlns:a16="http://schemas.microsoft.com/office/drawing/2014/main" id="{C6D2B571-1E6A-40C8-9206-FC58382F73D3}"/>
              </a:ext>
            </a:extLst>
          </p:cNvPr>
          <p:cNvSpPr txBox="1"/>
          <p:nvPr/>
        </p:nvSpPr>
        <p:spPr>
          <a:xfrm>
            <a:off x="6066471" y="2445821"/>
            <a:ext cx="3037709" cy="584775"/>
          </a:xfrm>
          <a:prstGeom prst="rect">
            <a:avLst/>
          </a:prstGeom>
          <a:noFill/>
        </p:spPr>
        <p:txBody>
          <a:bodyPr wrap="square" rtlCol="0">
            <a:spAutoFit/>
          </a:bodyPr>
          <a:lstStyle/>
          <a:p>
            <a:pPr algn="ctr"/>
            <a:r>
              <a:rPr lang="en-GB" sz="1600" b="1" dirty="0">
                <a:solidFill>
                  <a:srgbClr val="3F91A7"/>
                </a:solidFill>
                <a:latin typeface="Source Sans Pro" panose="020B0503030403020204" pitchFamily="34" charset="0"/>
                <a:ea typeface="Source Sans Pro" panose="020B0503030403020204" pitchFamily="34" charset="0"/>
              </a:rPr>
              <a:t>3. </a:t>
            </a:r>
            <a:r>
              <a:rPr lang="sl-SI" sz="1600" b="1" dirty="0">
                <a:solidFill>
                  <a:srgbClr val="3F91A7"/>
                </a:solidFill>
                <a:latin typeface="Source Sans Pro" panose="020B0503030403020204" pitchFamily="34" charset="0"/>
                <a:ea typeface="Source Sans Pro" panose="020B0503030403020204" pitchFamily="34" charset="0"/>
              </a:rPr>
              <a:t>Strategija za vključevanje deležnikov</a:t>
            </a:r>
            <a:endParaRPr lang="en-GB" sz="1600" dirty="0">
              <a:solidFill>
                <a:srgbClr val="3F91A7"/>
              </a:solidFill>
              <a:latin typeface="Source Sans Pro Black" panose="020B0803030403020204" pitchFamily="34" charset="0"/>
              <a:ea typeface="Source Sans Pro Black" panose="020B0803030403020204" pitchFamily="34" charset="0"/>
            </a:endParaRPr>
          </a:p>
        </p:txBody>
      </p:sp>
      <p:sp>
        <p:nvSpPr>
          <p:cNvPr id="60" name="Textfeld 59">
            <a:extLst>
              <a:ext uri="{FF2B5EF4-FFF2-40B4-BE49-F238E27FC236}">
                <a16:creationId xmlns:a16="http://schemas.microsoft.com/office/drawing/2014/main" id="{44BB88FC-061C-4839-ADB6-18BAA76E535D}"/>
              </a:ext>
            </a:extLst>
          </p:cNvPr>
          <p:cNvSpPr txBox="1"/>
          <p:nvPr/>
        </p:nvSpPr>
        <p:spPr>
          <a:xfrm>
            <a:off x="6345016" y="3112688"/>
            <a:ext cx="2607593" cy="1569660"/>
          </a:xfrm>
          <a:prstGeom prst="rect">
            <a:avLst/>
          </a:prstGeom>
          <a:noFill/>
        </p:spPr>
        <p:txBody>
          <a:bodyPr wrap="square" rtlCol="0">
            <a:spAutoFit/>
          </a:bodyPr>
          <a:lstStyle/>
          <a:p>
            <a:r>
              <a:rPr lang="en-GB" sz="1600" b="1" dirty="0">
                <a:solidFill>
                  <a:srgbClr val="3296A4"/>
                </a:solidFill>
                <a:latin typeface="Source Sans Pro Black" panose="020B0803030403020204" pitchFamily="34" charset="0"/>
                <a:ea typeface="Source Sans Pro Black" panose="020B0803030403020204" pitchFamily="34" charset="0"/>
              </a:rPr>
              <a:t>2.1</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Elementi strategija za vključevanje deležnikov</a:t>
            </a:r>
            <a:endParaRPr lang="en-GB" sz="1600" dirty="0">
              <a:solidFill>
                <a:srgbClr val="3F91A7"/>
              </a:solidFill>
              <a:latin typeface="Source Sans Pro" panose="020B0503030403020204" pitchFamily="34" charset="0"/>
              <a:ea typeface="Source Sans Pro" panose="020B05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2.2</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Kvaliteta opisa strategije za vključevanje deležnikov</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2.3 </a:t>
            </a:r>
            <a:r>
              <a:rPr lang="sl-SI" sz="1600" dirty="0">
                <a:latin typeface="Source Sans Pro Light" panose="020B0403030403020204" pitchFamily="34" charset="0"/>
                <a:ea typeface="Source Sans Pro Light" panose="020B0403030403020204" pitchFamily="34" charset="0"/>
              </a:rPr>
              <a:t>Kvaliteta strategije za vključevanje deležnikov</a:t>
            </a:r>
            <a:endParaRPr lang="en-GB" sz="1600" dirty="0">
              <a:latin typeface="Source Sans Pro Light" panose="020B0403030403020204" pitchFamily="34" charset="0"/>
              <a:ea typeface="Source Sans Pro Light" panose="020B0403030403020204" pitchFamily="34" charset="0"/>
            </a:endParaRPr>
          </a:p>
        </p:txBody>
      </p:sp>
      <p:sp>
        <p:nvSpPr>
          <p:cNvPr id="61" name="Rechteck 60">
            <a:extLst>
              <a:ext uri="{FF2B5EF4-FFF2-40B4-BE49-F238E27FC236}">
                <a16:creationId xmlns:a16="http://schemas.microsoft.com/office/drawing/2014/main" id="{8233988E-4804-4ADC-8597-9194F35242C0}"/>
              </a:ext>
            </a:extLst>
          </p:cNvPr>
          <p:cNvSpPr/>
          <p:nvPr/>
        </p:nvSpPr>
        <p:spPr>
          <a:xfrm>
            <a:off x="9145357" y="2287618"/>
            <a:ext cx="2880000" cy="3427382"/>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2" name="Textfeld 61">
            <a:extLst>
              <a:ext uri="{FF2B5EF4-FFF2-40B4-BE49-F238E27FC236}">
                <a16:creationId xmlns:a16="http://schemas.microsoft.com/office/drawing/2014/main" id="{25CE1D00-3855-4F52-B2E4-6C41A524E56D}"/>
              </a:ext>
            </a:extLst>
          </p:cNvPr>
          <p:cNvSpPr txBox="1"/>
          <p:nvPr/>
        </p:nvSpPr>
        <p:spPr>
          <a:xfrm>
            <a:off x="9074884" y="2395960"/>
            <a:ext cx="3037709" cy="584775"/>
          </a:xfrm>
          <a:prstGeom prst="rect">
            <a:avLst/>
          </a:prstGeom>
          <a:noFill/>
        </p:spPr>
        <p:txBody>
          <a:bodyPr wrap="square" rtlCol="0">
            <a:spAutoFit/>
          </a:bodyPr>
          <a:lstStyle/>
          <a:p>
            <a:pPr algn="ctr"/>
            <a:r>
              <a:rPr lang="en-GB" sz="1600" b="1" dirty="0">
                <a:solidFill>
                  <a:srgbClr val="3F91A7"/>
                </a:solidFill>
                <a:latin typeface="Source Sans Pro" panose="020B0503030403020204" pitchFamily="34" charset="0"/>
                <a:ea typeface="Source Sans Pro" panose="020B0503030403020204" pitchFamily="34" charset="0"/>
              </a:rPr>
              <a:t>4. </a:t>
            </a:r>
            <a:r>
              <a:rPr lang="sl-SI" sz="1600" b="1" dirty="0">
                <a:solidFill>
                  <a:srgbClr val="3F91A7"/>
                </a:solidFill>
                <a:latin typeface="Source Sans Pro" panose="020B0503030403020204" pitchFamily="34" charset="0"/>
                <a:ea typeface="Source Sans Pro" panose="020B0503030403020204" pitchFamily="34" charset="0"/>
              </a:rPr>
              <a:t>Koherentnost in plavzibilnost navedb</a:t>
            </a:r>
            <a:endParaRPr lang="en-GB" sz="1600" dirty="0">
              <a:solidFill>
                <a:srgbClr val="3F91A7"/>
              </a:solidFill>
              <a:latin typeface="Source Sans Pro Black" panose="020B0803030403020204" pitchFamily="34" charset="0"/>
              <a:ea typeface="Source Sans Pro Black" panose="020B0803030403020204" pitchFamily="34" charset="0"/>
            </a:endParaRPr>
          </a:p>
        </p:txBody>
      </p:sp>
      <p:sp>
        <p:nvSpPr>
          <p:cNvPr id="63" name="Textfeld 62">
            <a:extLst>
              <a:ext uri="{FF2B5EF4-FFF2-40B4-BE49-F238E27FC236}">
                <a16:creationId xmlns:a16="http://schemas.microsoft.com/office/drawing/2014/main" id="{1DE9F512-61BC-4F5F-B374-695AA68CDCEE}"/>
              </a:ext>
            </a:extLst>
          </p:cNvPr>
          <p:cNvSpPr txBox="1"/>
          <p:nvPr/>
        </p:nvSpPr>
        <p:spPr>
          <a:xfrm>
            <a:off x="9263345" y="2975365"/>
            <a:ext cx="2628456" cy="1815882"/>
          </a:xfrm>
          <a:prstGeom prst="rect">
            <a:avLst/>
          </a:prstGeom>
          <a:noFill/>
        </p:spPr>
        <p:txBody>
          <a:bodyPr wrap="square" rtlCol="0">
            <a:spAutoFit/>
          </a:bodyPr>
          <a:lstStyle/>
          <a:p>
            <a:r>
              <a:rPr lang="en-GB" sz="1600" b="1" dirty="0">
                <a:solidFill>
                  <a:srgbClr val="3296A4"/>
                </a:solidFill>
                <a:latin typeface="Source Sans Pro Black" panose="020B0803030403020204" pitchFamily="34" charset="0"/>
                <a:ea typeface="Source Sans Pro Black" panose="020B0803030403020204" pitchFamily="34" charset="0"/>
              </a:rPr>
              <a:t>4.1 </a:t>
            </a:r>
            <a:r>
              <a:rPr lang="sl-SI" sz="1600" dirty="0">
                <a:latin typeface="Source Sans Pro Light" panose="020B0403030403020204" pitchFamily="34" charset="0"/>
                <a:ea typeface="Source Sans Pro Light" panose="020B0403030403020204" pitchFamily="34" charset="0"/>
              </a:rPr>
              <a:t>Koherentnost in plavzibilnost načrtovanega projekta</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4.2 </a:t>
            </a:r>
            <a:r>
              <a:rPr lang="sl-SI" sz="1600" dirty="0">
                <a:latin typeface="Source Sans Pro Light" panose="020B0403030403020204" pitchFamily="34" charset="0"/>
                <a:ea typeface="Source Sans Pro Light" panose="020B0403030403020204" pitchFamily="34" charset="0"/>
              </a:rPr>
              <a:t>Koherentnost in plavzibilnost navedb in vrednosti v prijavi</a:t>
            </a:r>
            <a:endParaRPr lang="en-GB" sz="1600" dirty="0">
              <a:latin typeface="Source Sans Pro Light" panose="020B0403030403020204" pitchFamily="34" charset="0"/>
              <a:ea typeface="Source Sans Pro Light" panose="020B0403030403020204" pitchFamily="34" charset="0"/>
            </a:endParaRPr>
          </a:p>
          <a:p>
            <a:endParaRPr lang="en-GB" sz="1600" dirty="0">
              <a:latin typeface="Source Sans Pro Light" panose="020B0403030403020204" pitchFamily="34" charset="0"/>
              <a:ea typeface="Source Sans Pro Light" panose="020B0403030403020204" pitchFamily="34" charset="0"/>
            </a:endParaRPr>
          </a:p>
        </p:txBody>
      </p:sp>
      <p:cxnSp>
        <p:nvCxnSpPr>
          <p:cNvPr id="65" name="Gerader Verbinder 64">
            <a:extLst>
              <a:ext uri="{FF2B5EF4-FFF2-40B4-BE49-F238E27FC236}">
                <a16:creationId xmlns:a16="http://schemas.microsoft.com/office/drawing/2014/main" id="{AA621BF1-796B-4F62-822E-10611213E732}"/>
              </a:ext>
            </a:extLst>
          </p:cNvPr>
          <p:cNvCxnSpPr>
            <a:cxnSpLocks/>
          </p:cNvCxnSpPr>
          <p:nvPr/>
        </p:nvCxnSpPr>
        <p:spPr>
          <a:xfrm>
            <a:off x="3186471" y="5874641"/>
            <a:ext cx="2880000" cy="0"/>
          </a:xfrm>
          <a:prstGeom prst="line">
            <a:avLst/>
          </a:prstGeom>
          <a:ln>
            <a:solidFill>
              <a:srgbClr val="3F91A7"/>
            </a:solidFill>
          </a:ln>
          <a:effectLst/>
        </p:spPr>
        <p:style>
          <a:lnRef idx="2">
            <a:schemeClr val="accent1"/>
          </a:lnRef>
          <a:fillRef idx="0">
            <a:schemeClr val="accent1"/>
          </a:fillRef>
          <a:effectRef idx="1">
            <a:schemeClr val="accent1"/>
          </a:effectRef>
          <a:fontRef idx="minor">
            <a:schemeClr val="tx1"/>
          </a:fontRef>
        </p:style>
      </p:cxnSp>
      <p:sp>
        <p:nvSpPr>
          <p:cNvPr id="66" name="Textfeld 65">
            <a:extLst>
              <a:ext uri="{FF2B5EF4-FFF2-40B4-BE49-F238E27FC236}">
                <a16:creationId xmlns:a16="http://schemas.microsoft.com/office/drawing/2014/main" id="{82FBD337-921F-49D7-A81F-58076B85CAAE}"/>
              </a:ext>
            </a:extLst>
          </p:cNvPr>
          <p:cNvSpPr txBox="1"/>
          <p:nvPr/>
        </p:nvSpPr>
        <p:spPr>
          <a:xfrm>
            <a:off x="3592056" y="5857487"/>
            <a:ext cx="2068830" cy="307777"/>
          </a:xfrm>
          <a:prstGeom prst="rect">
            <a:avLst/>
          </a:prstGeom>
          <a:noFill/>
        </p:spPr>
        <p:txBody>
          <a:bodyPr wrap="square" rtlCol="0">
            <a:spAutoFit/>
          </a:bodyPr>
          <a:lstStyle/>
          <a:p>
            <a:pPr algn="ctr"/>
            <a:r>
              <a:rPr lang="en-GB" sz="1400" dirty="0">
                <a:solidFill>
                  <a:srgbClr val="3F91A7"/>
                </a:solidFill>
                <a:latin typeface="Source Sans Pro Black" panose="020B0803030403020204" pitchFamily="34" charset="0"/>
                <a:ea typeface="Source Sans Pro Black" panose="020B0803030403020204" pitchFamily="34" charset="0"/>
              </a:rPr>
              <a:t>5 </a:t>
            </a:r>
            <a:r>
              <a:rPr lang="sl-SI" sz="1400" dirty="0">
                <a:solidFill>
                  <a:srgbClr val="3F91A7"/>
                </a:solidFill>
                <a:latin typeface="Source Sans Pro Black" panose="020B0803030403020204" pitchFamily="34" charset="0"/>
                <a:ea typeface="Source Sans Pro Black" panose="020B0803030403020204" pitchFamily="34" charset="0"/>
              </a:rPr>
              <a:t>točk</a:t>
            </a:r>
            <a:endParaRPr lang="en-GB" sz="1400" dirty="0">
              <a:solidFill>
                <a:srgbClr val="3F91A7"/>
              </a:solidFill>
              <a:latin typeface="Source Sans Pro Black" panose="020B0803030403020204" pitchFamily="34" charset="0"/>
              <a:ea typeface="Source Sans Pro Black" panose="020B0803030403020204" pitchFamily="34" charset="0"/>
            </a:endParaRPr>
          </a:p>
        </p:txBody>
      </p:sp>
      <p:cxnSp>
        <p:nvCxnSpPr>
          <p:cNvPr id="67" name="Gerader Verbinder 66">
            <a:extLst>
              <a:ext uri="{FF2B5EF4-FFF2-40B4-BE49-F238E27FC236}">
                <a16:creationId xmlns:a16="http://schemas.microsoft.com/office/drawing/2014/main" id="{9A2134FA-268B-4974-89DB-588A131FD1E9}"/>
              </a:ext>
            </a:extLst>
          </p:cNvPr>
          <p:cNvCxnSpPr>
            <a:cxnSpLocks/>
          </p:cNvCxnSpPr>
          <p:nvPr/>
        </p:nvCxnSpPr>
        <p:spPr>
          <a:xfrm>
            <a:off x="6181806" y="5885859"/>
            <a:ext cx="2880000" cy="0"/>
          </a:xfrm>
          <a:prstGeom prst="line">
            <a:avLst/>
          </a:prstGeom>
          <a:ln>
            <a:solidFill>
              <a:srgbClr val="3F91A7"/>
            </a:solidFill>
          </a:ln>
          <a:effectLst/>
        </p:spPr>
        <p:style>
          <a:lnRef idx="2">
            <a:schemeClr val="accent1"/>
          </a:lnRef>
          <a:fillRef idx="0">
            <a:schemeClr val="accent1"/>
          </a:fillRef>
          <a:effectRef idx="1">
            <a:schemeClr val="accent1"/>
          </a:effectRef>
          <a:fontRef idx="minor">
            <a:schemeClr val="tx1"/>
          </a:fontRef>
        </p:style>
      </p:cxnSp>
      <p:sp>
        <p:nvSpPr>
          <p:cNvPr id="68" name="Textfeld 67">
            <a:extLst>
              <a:ext uri="{FF2B5EF4-FFF2-40B4-BE49-F238E27FC236}">
                <a16:creationId xmlns:a16="http://schemas.microsoft.com/office/drawing/2014/main" id="{3AC3B39D-6419-42CF-94DA-79DC23CDF535}"/>
              </a:ext>
            </a:extLst>
          </p:cNvPr>
          <p:cNvSpPr txBox="1"/>
          <p:nvPr/>
        </p:nvSpPr>
        <p:spPr>
          <a:xfrm>
            <a:off x="6587391" y="5868705"/>
            <a:ext cx="2068830" cy="307777"/>
          </a:xfrm>
          <a:prstGeom prst="rect">
            <a:avLst/>
          </a:prstGeom>
          <a:noFill/>
        </p:spPr>
        <p:txBody>
          <a:bodyPr wrap="square" rtlCol="0">
            <a:spAutoFit/>
          </a:bodyPr>
          <a:lstStyle/>
          <a:p>
            <a:pPr algn="ctr"/>
            <a:r>
              <a:rPr lang="en-GB" sz="1400" dirty="0">
                <a:solidFill>
                  <a:srgbClr val="3F91A7"/>
                </a:solidFill>
                <a:latin typeface="Source Sans Pro Black" panose="020B0803030403020204" pitchFamily="34" charset="0"/>
                <a:ea typeface="Source Sans Pro Black" panose="020B0803030403020204" pitchFamily="34" charset="0"/>
              </a:rPr>
              <a:t>5 </a:t>
            </a:r>
            <a:r>
              <a:rPr lang="sl-SI" sz="1400" dirty="0">
                <a:solidFill>
                  <a:srgbClr val="3F91A7"/>
                </a:solidFill>
                <a:latin typeface="Source Sans Pro Black" panose="020B0803030403020204" pitchFamily="34" charset="0"/>
                <a:ea typeface="Source Sans Pro Black" panose="020B0803030403020204" pitchFamily="34" charset="0"/>
              </a:rPr>
              <a:t>točk</a:t>
            </a:r>
            <a:endParaRPr lang="en-GB" sz="1400" dirty="0">
              <a:solidFill>
                <a:srgbClr val="3F91A7"/>
              </a:solidFill>
              <a:latin typeface="Source Sans Pro Black" panose="020B0803030403020204" pitchFamily="34" charset="0"/>
              <a:ea typeface="Source Sans Pro Black" panose="020B0803030403020204" pitchFamily="34" charset="0"/>
            </a:endParaRPr>
          </a:p>
        </p:txBody>
      </p:sp>
      <p:cxnSp>
        <p:nvCxnSpPr>
          <p:cNvPr id="69" name="Gerader Verbinder 68">
            <a:extLst>
              <a:ext uri="{FF2B5EF4-FFF2-40B4-BE49-F238E27FC236}">
                <a16:creationId xmlns:a16="http://schemas.microsoft.com/office/drawing/2014/main" id="{05034A7F-6CAD-441E-96FF-0F6BC34977BE}"/>
              </a:ext>
            </a:extLst>
          </p:cNvPr>
          <p:cNvCxnSpPr>
            <a:cxnSpLocks/>
          </p:cNvCxnSpPr>
          <p:nvPr/>
        </p:nvCxnSpPr>
        <p:spPr>
          <a:xfrm>
            <a:off x="9159328" y="5874641"/>
            <a:ext cx="2880000" cy="0"/>
          </a:xfrm>
          <a:prstGeom prst="line">
            <a:avLst/>
          </a:prstGeom>
          <a:ln>
            <a:solidFill>
              <a:srgbClr val="3F91A7"/>
            </a:solidFill>
          </a:ln>
          <a:effectLst/>
        </p:spPr>
        <p:style>
          <a:lnRef idx="2">
            <a:schemeClr val="accent1"/>
          </a:lnRef>
          <a:fillRef idx="0">
            <a:schemeClr val="accent1"/>
          </a:fillRef>
          <a:effectRef idx="1">
            <a:schemeClr val="accent1"/>
          </a:effectRef>
          <a:fontRef idx="minor">
            <a:schemeClr val="tx1"/>
          </a:fontRef>
        </p:style>
      </p:cxnSp>
      <p:sp>
        <p:nvSpPr>
          <p:cNvPr id="70" name="Textfeld 69">
            <a:extLst>
              <a:ext uri="{FF2B5EF4-FFF2-40B4-BE49-F238E27FC236}">
                <a16:creationId xmlns:a16="http://schemas.microsoft.com/office/drawing/2014/main" id="{A36B2771-609B-4033-9B23-11027E3074CF}"/>
              </a:ext>
            </a:extLst>
          </p:cNvPr>
          <p:cNvSpPr txBox="1"/>
          <p:nvPr/>
        </p:nvSpPr>
        <p:spPr>
          <a:xfrm>
            <a:off x="9564913" y="5857487"/>
            <a:ext cx="2068830" cy="307777"/>
          </a:xfrm>
          <a:prstGeom prst="rect">
            <a:avLst/>
          </a:prstGeom>
          <a:noFill/>
        </p:spPr>
        <p:txBody>
          <a:bodyPr wrap="square" rtlCol="0">
            <a:spAutoFit/>
          </a:bodyPr>
          <a:lstStyle/>
          <a:p>
            <a:pPr algn="ctr"/>
            <a:r>
              <a:rPr lang="en-GB" sz="1400" dirty="0">
                <a:solidFill>
                  <a:srgbClr val="3F91A7"/>
                </a:solidFill>
                <a:latin typeface="Source Sans Pro Black" panose="020B0803030403020204" pitchFamily="34" charset="0"/>
                <a:ea typeface="Source Sans Pro Black" panose="020B0803030403020204" pitchFamily="34" charset="0"/>
              </a:rPr>
              <a:t>3 </a:t>
            </a:r>
            <a:r>
              <a:rPr lang="sl-SI" sz="1400" dirty="0">
                <a:solidFill>
                  <a:srgbClr val="3F91A7"/>
                </a:solidFill>
                <a:latin typeface="Source Sans Pro Black" panose="020B0803030403020204" pitchFamily="34" charset="0"/>
                <a:ea typeface="Source Sans Pro Black" panose="020B0803030403020204" pitchFamily="34" charset="0"/>
              </a:rPr>
              <a:t>točk</a:t>
            </a:r>
            <a:endParaRPr lang="en-GB" sz="1400" dirty="0">
              <a:solidFill>
                <a:srgbClr val="3F91A7"/>
              </a:solidFill>
              <a:latin typeface="Source Sans Pro Black" panose="020B0803030403020204" pitchFamily="34" charset="0"/>
              <a:ea typeface="Source Sans Pro Black" panose="020B0803030403020204" pitchFamily="34" charset="0"/>
            </a:endParaRPr>
          </a:p>
        </p:txBody>
      </p:sp>
      <p:cxnSp>
        <p:nvCxnSpPr>
          <p:cNvPr id="72" name="Gerader Verbinder 71">
            <a:extLst>
              <a:ext uri="{FF2B5EF4-FFF2-40B4-BE49-F238E27FC236}">
                <a16:creationId xmlns:a16="http://schemas.microsoft.com/office/drawing/2014/main" id="{A0BB2611-8A6B-4223-9DB3-1E15B64633A5}"/>
              </a:ext>
            </a:extLst>
          </p:cNvPr>
          <p:cNvCxnSpPr>
            <a:cxnSpLocks/>
          </p:cNvCxnSpPr>
          <p:nvPr/>
        </p:nvCxnSpPr>
        <p:spPr>
          <a:xfrm>
            <a:off x="12033171" y="5946672"/>
            <a:ext cx="0" cy="208584"/>
          </a:xfrm>
          <a:prstGeom prst="line">
            <a:avLst/>
          </a:prstGeom>
          <a:ln>
            <a:solidFill>
              <a:srgbClr val="3296A4"/>
            </a:solidFill>
          </a:ln>
          <a:effectLst/>
        </p:spPr>
        <p:style>
          <a:lnRef idx="2">
            <a:schemeClr val="accent1"/>
          </a:lnRef>
          <a:fillRef idx="0">
            <a:schemeClr val="accent1"/>
          </a:fillRef>
          <a:effectRef idx="1">
            <a:schemeClr val="accent1"/>
          </a:effectRef>
          <a:fontRef idx="minor">
            <a:schemeClr val="tx1"/>
          </a:fontRef>
        </p:style>
      </p:cxnSp>
      <p:pic>
        <p:nvPicPr>
          <p:cNvPr id="27" name="Grafik 26" descr="Verzweigungsdiagramm">
            <a:extLst>
              <a:ext uri="{FF2B5EF4-FFF2-40B4-BE49-F238E27FC236}">
                <a16:creationId xmlns:a16="http://schemas.microsoft.com/office/drawing/2014/main" id="{E1156F8B-D66D-4A79-B1AD-B2B7C28985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21831" y="2014659"/>
            <a:ext cx="504000" cy="504000"/>
          </a:xfrm>
          <a:prstGeom prst="rect">
            <a:avLst/>
          </a:prstGeom>
        </p:spPr>
      </p:pic>
      <p:pic>
        <p:nvPicPr>
          <p:cNvPr id="24" name="Grafik 23" descr="Zielgruppe">
            <a:extLst>
              <a:ext uri="{FF2B5EF4-FFF2-40B4-BE49-F238E27FC236}">
                <a16:creationId xmlns:a16="http://schemas.microsoft.com/office/drawing/2014/main" id="{A6394B7F-A5E4-46A1-A19D-207F58FA7E9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34942" y="1967452"/>
            <a:ext cx="504000" cy="504000"/>
          </a:xfrm>
          <a:prstGeom prst="rect">
            <a:avLst/>
          </a:prstGeom>
        </p:spPr>
      </p:pic>
      <p:pic>
        <p:nvPicPr>
          <p:cNvPr id="25" name="Grafik 24" descr="Volltreffer">
            <a:extLst>
              <a:ext uri="{FF2B5EF4-FFF2-40B4-BE49-F238E27FC236}">
                <a16:creationId xmlns:a16="http://schemas.microsoft.com/office/drawing/2014/main" id="{E4E93ABC-5C2E-40F4-90F3-30B5C12DE87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60858" y="1918815"/>
            <a:ext cx="504000" cy="504000"/>
          </a:xfrm>
          <a:prstGeom prst="rect">
            <a:avLst/>
          </a:prstGeom>
        </p:spPr>
      </p:pic>
    </p:spTree>
    <p:extLst>
      <p:ext uri="{BB962C8B-B14F-4D97-AF65-F5344CB8AC3E}">
        <p14:creationId xmlns:p14="http://schemas.microsoft.com/office/powerpoint/2010/main" val="25779076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eck 27">
            <a:extLst>
              <a:ext uri="{FF2B5EF4-FFF2-40B4-BE49-F238E27FC236}">
                <a16:creationId xmlns:a16="http://schemas.microsoft.com/office/drawing/2014/main" id="{7254D660-873F-4106-A42F-59EE30DAFE2E}"/>
              </a:ext>
            </a:extLst>
          </p:cNvPr>
          <p:cNvSpPr/>
          <p:nvPr/>
        </p:nvSpPr>
        <p:spPr>
          <a:xfrm>
            <a:off x="-7868" y="3435658"/>
            <a:ext cx="12166531" cy="258414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49" name="Title 1">
            <a:extLst>
              <a:ext uri="{FF2B5EF4-FFF2-40B4-BE49-F238E27FC236}">
                <a16:creationId xmlns:a16="http://schemas.microsoft.com/office/drawing/2014/main" id="{F31A50FB-9A8C-534E-A02A-11E913327138}"/>
              </a:ext>
            </a:extLst>
          </p:cNvPr>
          <p:cNvSpPr txBox="1">
            <a:spLocks/>
          </p:cNvSpPr>
          <p:nvPr/>
        </p:nvSpPr>
        <p:spPr>
          <a:xfrm>
            <a:off x="1195365" y="463272"/>
            <a:ext cx="10486390" cy="753118"/>
          </a:xfrm>
          <a:prstGeom prst="rect">
            <a:avLst/>
          </a:prstGeom>
        </p:spPr>
        <p:txBody>
          <a:bodyPr lIns="36000" tIns="36000" rIns="36000" bIns="36000" anchor="b" anchorCtr="0">
            <a:normAutofit/>
          </a:bodyPr>
          <a:lstStyle>
            <a:lvl1pPr indent="0" algn="ctr">
              <a:spcBef>
                <a:spcPct val="20000"/>
              </a:spcBef>
              <a:buFont typeface="Arial"/>
              <a:buNone/>
              <a:defRPr sz="3500">
                <a:solidFill>
                  <a:srgbClr val="006BAB"/>
                </a:solidFill>
                <a:latin typeface="Source Sans Pro Black" panose="020B0803030403020204" pitchFamily="34" charset="0"/>
                <a:ea typeface="Source Sans Pro Black" panose="020B0803030403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sl-SI" dirty="0"/>
              <a:t>Točkovanje prijav</a:t>
            </a:r>
            <a:endParaRPr lang="en-GB" dirty="0"/>
          </a:p>
        </p:txBody>
      </p:sp>
      <p:sp>
        <p:nvSpPr>
          <p:cNvPr id="5" name="Abgerundetes Rechteck 10">
            <a:extLst>
              <a:ext uri="{FF2B5EF4-FFF2-40B4-BE49-F238E27FC236}">
                <a16:creationId xmlns:a16="http://schemas.microsoft.com/office/drawing/2014/main" id="{F674C75C-342E-49C7-A923-C43E5AB8357E}"/>
              </a:ext>
            </a:extLst>
          </p:cNvPr>
          <p:cNvSpPr/>
          <p:nvPr/>
        </p:nvSpPr>
        <p:spPr>
          <a:xfrm>
            <a:off x="2031183" y="1653641"/>
            <a:ext cx="9650572" cy="1597560"/>
          </a:xfrm>
          <a:prstGeom prst="roundRect">
            <a:avLst>
              <a:gd name="adj" fmla="val 8148"/>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latin typeface="Source Sans Pro Light" panose="020B0403030403020204" pitchFamily="34" charset="0"/>
              <a:ea typeface="Source Sans Pro Light" panose="020B0403030403020204" pitchFamily="34" charset="0"/>
            </a:endParaRPr>
          </a:p>
        </p:txBody>
      </p:sp>
      <p:sp>
        <p:nvSpPr>
          <p:cNvPr id="6" name="Titre 1">
            <a:extLst>
              <a:ext uri="{FF2B5EF4-FFF2-40B4-BE49-F238E27FC236}">
                <a16:creationId xmlns:a16="http://schemas.microsoft.com/office/drawing/2014/main" id="{1B80EAD6-95C5-4F3F-A0A0-D847E6FFB0FF}"/>
              </a:ext>
            </a:extLst>
          </p:cNvPr>
          <p:cNvSpPr txBox="1">
            <a:spLocks/>
          </p:cNvSpPr>
          <p:nvPr/>
        </p:nvSpPr>
        <p:spPr>
          <a:xfrm>
            <a:off x="2195985" y="1842402"/>
            <a:ext cx="9320967" cy="2156121"/>
          </a:xfrm>
          <a:prstGeom prst="rect">
            <a:avLst/>
          </a:prstGeom>
        </p:spPr>
        <p:txBody>
          <a:bodyPr anchor="t"/>
          <a:lstStyle>
            <a:lvl1pPr algn="ctr" defTabSz="457200" rtl="0" eaLnBrk="1" latinLnBrk="0" hangingPunct="1">
              <a:spcBef>
                <a:spcPct val="0"/>
              </a:spcBef>
              <a:buNone/>
              <a:defRPr sz="4400" kern="1200">
                <a:solidFill>
                  <a:schemeClr val="tx1"/>
                </a:solidFill>
                <a:latin typeface="+mj-lt"/>
                <a:ea typeface="+mj-ea"/>
                <a:cs typeface="+mj-cs"/>
              </a:defRPr>
            </a:lvl1pPr>
          </a:lstStyle>
          <a:p>
            <a:pPr marL="285750" indent="-285750" algn="l">
              <a:spcBef>
                <a:spcPts val="600"/>
              </a:spcBef>
              <a:spcAft>
                <a:spcPts val="600"/>
              </a:spcAft>
              <a:buFont typeface="Wingdings" panose="05000000000000000000" pitchFamily="2" charset="2"/>
              <a:buChar char="ü"/>
            </a:pPr>
            <a:r>
              <a:rPr lang="en-GB" sz="1600" dirty="0" err="1">
                <a:solidFill>
                  <a:srgbClr val="575757"/>
                </a:solidFill>
                <a:latin typeface="Source Sans Pro Light" panose="020B0403030403020204" pitchFamily="34" charset="0"/>
                <a:ea typeface="Source Sans Pro Light" panose="020B0403030403020204" pitchFamily="34" charset="0"/>
              </a:rPr>
              <a:t>Vsak</a:t>
            </a:r>
            <a:r>
              <a:rPr lang="en-GB" sz="1600" dirty="0">
                <a:solidFill>
                  <a:srgbClr val="575757"/>
                </a:solidFill>
                <a:latin typeface="Source Sans Pro Light" panose="020B0403030403020204" pitchFamily="34" charset="0"/>
                <a:ea typeface="Source Sans Pro Light" panose="020B0403030403020204" pitchFamily="34" charset="0"/>
              </a:rPr>
              <a:t> </a:t>
            </a:r>
            <a:r>
              <a:rPr lang="en-GB" sz="1600" dirty="0" err="1">
                <a:solidFill>
                  <a:srgbClr val="575757"/>
                </a:solidFill>
                <a:latin typeface="Source Sans Pro Light" panose="020B0403030403020204" pitchFamily="34" charset="0"/>
                <a:ea typeface="Source Sans Pro Light" panose="020B0403030403020204" pitchFamily="34" charset="0"/>
              </a:rPr>
              <a:t>ocenjevalni</a:t>
            </a:r>
            <a:r>
              <a:rPr lang="en-GB" sz="1600" dirty="0">
                <a:solidFill>
                  <a:srgbClr val="575757"/>
                </a:solidFill>
                <a:latin typeface="Source Sans Pro Light" panose="020B0403030403020204" pitchFamily="34" charset="0"/>
                <a:ea typeface="Source Sans Pro Light" panose="020B0403030403020204" pitchFamily="34" charset="0"/>
              </a:rPr>
              <a:t> </a:t>
            </a:r>
            <a:r>
              <a:rPr lang="en-GB" sz="1600" dirty="0" err="1">
                <a:solidFill>
                  <a:srgbClr val="575757"/>
                </a:solidFill>
                <a:latin typeface="Source Sans Pro Light" panose="020B0403030403020204" pitchFamily="34" charset="0"/>
                <a:ea typeface="Source Sans Pro Light" panose="020B0403030403020204" pitchFamily="34" charset="0"/>
              </a:rPr>
              <a:t>kriterij</a:t>
            </a:r>
            <a:r>
              <a:rPr lang="en-GB" sz="1600" dirty="0">
                <a:solidFill>
                  <a:srgbClr val="575757"/>
                </a:solidFill>
                <a:latin typeface="Source Sans Pro Light" panose="020B0403030403020204" pitchFamily="34" charset="0"/>
                <a:ea typeface="Source Sans Pro Light" panose="020B0403030403020204" pitchFamily="34" charset="0"/>
              </a:rPr>
              <a:t> se to</a:t>
            </a:r>
            <a:r>
              <a:rPr lang="sl-SI" sz="1600" dirty="0">
                <a:solidFill>
                  <a:srgbClr val="575757"/>
                </a:solidFill>
                <a:latin typeface="Source Sans Pro Light" panose="020B0403030403020204" pitchFamily="34" charset="0"/>
                <a:ea typeface="Source Sans Pro Light" panose="020B0403030403020204" pitchFamily="34" charset="0"/>
              </a:rPr>
              <a:t>čkuje na podlagi </a:t>
            </a:r>
            <a:r>
              <a:rPr lang="sl-SI" sz="1600" b="1" dirty="0">
                <a:solidFill>
                  <a:srgbClr val="3F91A7"/>
                </a:solidFill>
                <a:latin typeface="Source Sans Pro Black" panose="020B0803030403020204" pitchFamily="34" charset="0"/>
                <a:ea typeface="Source Sans Pro Black" panose="020B0803030403020204" pitchFamily="34" charset="0"/>
              </a:rPr>
              <a:t>vnaprej definiranih vprašanj </a:t>
            </a:r>
            <a:r>
              <a:rPr lang="sl-SI" sz="1600" dirty="0">
                <a:solidFill>
                  <a:srgbClr val="575757"/>
                </a:solidFill>
                <a:latin typeface="Source Sans Pro Light" panose="020B0403030403020204" pitchFamily="34" charset="0"/>
                <a:ea typeface="Source Sans Pro Light" panose="020B0403030403020204" pitchFamily="34" charset="0"/>
              </a:rPr>
              <a:t>s </a:t>
            </a:r>
            <a:r>
              <a:rPr lang="sl-SI" sz="1600" b="1" dirty="0">
                <a:solidFill>
                  <a:srgbClr val="3F91A7"/>
                </a:solidFill>
                <a:latin typeface="Source Sans Pro Black" panose="020B0803030403020204" pitchFamily="34" charset="0"/>
                <a:ea typeface="Source Sans Pro Black" panose="020B0803030403020204" pitchFamily="34" charset="0"/>
              </a:rPr>
              <a:t>pripadujočimi točkami</a:t>
            </a:r>
            <a:endParaRPr lang="en-GB" sz="1600" b="1" dirty="0">
              <a:solidFill>
                <a:srgbClr val="3F91A7"/>
              </a:solidFill>
              <a:latin typeface="Source Sans Pro Black" panose="020B0803030403020204" pitchFamily="34" charset="0"/>
              <a:ea typeface="Source Sans Pro Black" panose="020B0803030403020204" pitchFamily="34" charset="0"/>
            </a:endParaRPr>
          </a:p>
          <a:p>
            <a:pPr marL="285750" indent="-285750" algn="l">
              <a:spcBef>
                <a:spcPts val="600"/>
              </a:spcBef>
              <a:spcAft>
                <a:spcPts val="600"/>
              </a:spcAft>
              <a:buFont typeface="Wingdings" panose="05000000000000000000" pitchFamily="2" charset="2"/>
              <a:buChar char="ü"/>
            </a:pPr>
            <a:r>
              <a:rPr lang="sl-SI" sz="1600" dirty="0">
                <a:solidFill>
                  <a:srgbClr val="575757"/>
                </a:solidFill>
                <a:latin typeface="Source Sans Pro Light" panose="020B0403030403020204" pitchFamily="34" charset="0"/>
                <a:ea typeface="Source Sans Pro Light" panose="020B0403030403020204" pitchFamily="34" charset="0"/>
              </a:rPr>
              <a:t>Maksimalno skupno število točk, ki jih prijava lahko doseže, je </a:t>
            </a:r>
            <a:r>
              <a:rPr lang="en-GB" sz="1600" b="1" dirty="0">
                <a:solidFill>
                  <a:srgbClr val="3F91A7"/>
                </a:solidFill>
                <a:latin typeface="Source Sans Pro Black" panose="020B0803030403020204" pitchFamily="34" charset="0"/>
                <a:ea typeface="Source Sans Pro Black" panose="020B0803030403020204" pitchFamily="34" charset="0"/>
              </a:rPr>
              <a:t>20 </a:t>
            </a:r>
            <a:r>
              <a:rPr lang="sl-SI" sz="1600" b="1" dirty="0">
                <a:solidFill>
                  <a:srgbClr val="3F91A7"/>
                </a:solidFill>
                <a:latin typeface="Source Sans Pro Black" panose="020B0803030403020204" pitchFamily="34" charset="0"/>
                <a:ea typeface="Source Sans Pro Black" panose="020B0803030403020204" pitchFamily="34" charset="0"/>
              </a:rPr>
              <a:t>točk</a:t>
            </a:r>
            <a:endParaRPr lang="en-GB" sz="1600" b="1" dirty="0">
              <a:solidFill>
                <a:srgbClr val="3F91A7"/>
              </a:solidFill>
              <a:latin typeface="Source Sans Pro Black" panose="020B0803030403020204" pitchFamily="34" charset="0"/>
              <a:ea typeface="Source Sans Pro Black" panose="020B0803030403020204" pitchFamily="34" charset="0"/>
            </a:endParaRPr>
          </a:p>
          <a:p>
            <a:pPr marL="285750" indent="-285750" algn="l">
              <a:spcBef>
                <a:spcPts val="600"/>
              </a:spcBef>
              <a:spcAft>
                <a:spcPts val="600"/>
              </a:spcAft>
              <a:buFont typeface="Wingdings" panose="05000000000000000000" pitchFamily="2" charset="2"/>
              <a:buChar char="ü"/>
            </a:pPr>
            <a:r>
              <a:rPr lang="sl-SI" sz="1600" dirty="0">
                <a:solidFill>
                  <a:srgbClr val="575757"/>
                </a:solidFill>
                <a:latin typeface="Source Sans Pro Light" panose="020B0403030403020204" pitchFamily="34" charset="0"/>
                <a:ea typeface="Source Sans Pro Light" panose="020B0403030403020204" pitchFamily="34" charset="0"/>
              </a:rPr>
              <a:t>Minimalno število točk, ki ga </a:t>
            </a:r>
            <a:r>
              <a:rPr lang="sl-SI" sz="1600" b="1" dirty="0">
                <a:solidFill>
                  <a:srgbClr val="3F91A7"/>
                </a:solidFill>
                <a:latin typeface="Source Sans Pro Black" panose="020B0803030403020204" pitchFamily="34" charset="0"/>
                <a:ea typeface="Source Sans Pro Black" panose="020B0803030403020204" pitchFamily="34" charset="0"/>
              </a:rPr>
              <a:t>uspešna prijava </a:t>
            </a:r>
            <a:r>
              <a:rPr lang="sl-SI" sz="1600" dirty="0">
                <a:solidFill>
                  <a:srgbClr val="575757"/>
                </a:solidFill>
                <a:latin typeface="Source Sans Pro Light" panose="020B0403030403020204" pitchFamily="34" charset="0"/>
                <a:ea typeface="Source Sans Pro Light" panose="020B0403030403020204" pitchFamily="34" charset="0"/>
              </a:rPr>
              <a:t>mora doseči pri pri kriterijih 2 – 4, je </a:t>
            </a:r>
            <a:r>
              <a:rPr lang="en-GB" sz="1600" b="1" dirty="0">
                <a:solidFill>
                  <a:srgbClr val="3F91A7"/>
                </a:solidFill>
                <a:latin typeface="Source Sans Pro Black" panose="020B0803030403020204" pitchFamily="34" charset="0"/>
                <a:ea typeface="Source Sans Pro Black" panose="020B0803030403020204" pitchFamily="34" charset="0"/>
              </a:rPr>
              <a:t>50% </a:t>
            </a:r>
            <a:r>
              <a:rPr lang="sl-SI" sz="1600" b="1" dirty="0">
                <a:solidFill>
                  <a:srgbClr val="3F91A7"/>
                </a:solidFill>
                <a:latin typeface="Source Sans Pro Black" panose="020B0803030403020204" pitchFamily="34" charset="0"/>
                <a:ea typeface="Source Sans Pro Black" panose="020B0803030403020204" pitchFamily="34" charset="0"/>
              </a:rPr>
              <a:t>možnih točk </a:t>
            </a:r>
            <a:r>
              <a:rPr lang="sl-SI" sz="1600" dirty="0">
                <a:solidFill>
                  <a:srgbClr val="575757"/>
                </a:solidFill>
                <a:latin typeface="Source Sans Pro Light" panose="020B0403030403020204" pitchFamily="34" charset="0"/>
                <a:ea typeface="Source Sans Pro Light" panose="020B0403030403020204" pitchFamily="34" charset="0"/>
              </a:rPr>
              <a:t>pri tem kriteriju; </a:t>
            </a:r>
            <a:r>
              <a:rPr lang="sl-SI" sz="1600" b="1" dirty="0">
                <a:solidFill>
                  <a:srgbClr val="3F91A7"/>
                </a:solidFill>
                <a:latin typeface="Source Sans Pro Black" panose="020B0803030403020204" pitchFamily="34" charset="0"/>
                <a:ea typeface="Source Sans Pro Black" panose="020B0803030403020204" pitchFamily="34" charset="0"/>
              </a:rPr>
              <a:t>pri kriteriju 1 ni več minimalnega števila točk, ki ga mora doseči vsaka prijava</a:t>
            </a:r>
            <a:endParaRPr lang="en-GB" sz="1600" b="1" dirty="0">
              <a:solidFill>
                <a:srgbClr val="3F91A7"/>
              </a:solidFill>
              <a:latin typeface="Source Sans Pro Black" panose="020B0803030403020204" pitchFamily="34" charset="0"/>
              <a:ea typeface="Source Sans Pro Black" panose="020B0803030403020204" pitchFamily="34" charset="0"/>
            </a:endParaRPr>
          </a:p>
        </p:txBody>
      </p:sp>
      <p:sp>
        <p:nvSpPr>
          <p:cNvPr id="12" name="Rechteck 11">
            <a:extLst>
              <a:ext uri="{FF2B5EF4-FFF2-40B4-BE49-F238E27FC236}">
                <a16:creationId xmlns:a16="http://schemas.microsoft.com/office/drawing/2014/main" id="{23E45C12-3A6F-4137-AD22-0074668054D4}"/>
              </a:ext>
            </a:extLst>
          </p:cNvPr>
          <p:cNvSpPr/>
          <p:nvPr/>
        </p:nvSpPr>
        <p:spPr>
          <a:xfrm>
            <a:off x="320265" y="3852804"/>
            <a:ext cx="2264421" cy="1286677"/>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Textfeld 12">
            <a:extLst>
              <a:ext uri="{FF2B5EF4-FFF2-40B4-BE49-F238E27FC236}">
                <a16:creationId xmlns:a16="http://schemas.microsoft.com/office/drawing/2014/main" id="{2EE12AB5-6EDD-4AEB-8488-C505F4901FFC}"/>
              </a:ext>
            </a:extLst>
          </p:cNvPr>
          <p:cNvSpPr txBox="1"/>
          <p:nvPr/>
        </p:nvSpPr>
        <p:spPr>
          <a:xfrm>
            <a:off x="389632" y="4184627"/>
            <a:ext cx="2125686" cy="584775"/>
          </a:xfrm>
          <a:prstGeom prst="rect">
            <a:avLst/>
          </a:prstGeom>
          <a:noFill/>
        </p:spPr>
        <p:txBody>
          <a:bodyPr wrap="square" rtlCol="0">
            <a:spAutoFit/>
          </a:bodyPr>
          <a:lstStyle/>
          <a:p>
            <a:pPr algn="ctr"/>
            <a:r>
              <a:rPr lang="en-GB" sz="1600" b="1" dirty="0">
                <a:solidFill>
                  <a:srgbClr val="3F91A7"/>
                </a:solidFill>
                <a:latin typeface="Source Sans Pro" panose="020B0503030403020204" pitchFamily="34" charset="0"/>
                <a:ea typeface="Source Sans Pro" panose="020B0503030403020204" pitchFamily="34" charset="0"/>
              </a:rPr>
              <a:t>1. </a:t>
            </a:r>
            <a:r>
              <a:rPr lang="sl-SI" sz="1600" b="1" dirty="0">
                <a:solidFill>
                  <a:srgbClr val="3F91A7"/>
                </a:solidFill>
                <a:latin typeface="Source Sans Pro Black" panose="020B0803030403020204" pitchFamily="34" charset="0"/>
                <a:ea typeface="Source Sans Pro Black" panose="020B0803030403020204" pitchFamily="34" charset="0"/>
              </a:rPr>
              <a:t>Nivo ambicije projekta</a:t>
            </a:r>
            <a:endParaRPr lang="en-GB" sz="1600" dirty="0">
              <a:solidFill>
                <a:srgbClr val="3F91A7"/>
              </a:solidFill>
              <a:latin typeface="Source Sans Pro Black" panose="020B0803030403020204" pitchFamily="34" charset="0"/>
              <a:ea typeface="Source Sans Pro Black" panose="020B0803030403020204" pitchFamily="34" charset="0"/>
            </a:endParaRPr>
          </a:p>
        </p:txBody>
      </p:sp>
      <p:pic>
        <p:nvPicPr>
          <p:cNvPr id="14" name="Grafik 13" descr="Recherche">
            <a:extLst>
              <a:ext uri="{FF2B5EF4-FFF2-40B4-BE49-F238E27FC236}">
                <a16:creationId xmlns:a16="http://schemas.microsoft.com/office/drawing/2014/main" id="{FCBD3FCA-C866-460B-895A-3A22FAC0DF6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95365" y="3640858"/>
            <a:ext cx="504000" cy="504000"/>
          </a:xfrm>
          <a:prstGeom prst="rect">
            <a:avLst/>
          </a:prstGeom>
        </p:spPr>
      </p:pic>
      <p:sp>
        <p:nvSpPr>
          <p:cNvPr id="15" name="Rechteck 14">
            <a:extLst>
              <a:ext uri="{FF2B5EF4-FFF2-40B4-BE49-F238E27FC236}">
                <a16:creationId xmlns:a16="http://schemas.microsoft.com/office/drawing/2014/main" id="{53B3CC29-52D4-458A-96AC-52E8511DFDAD}"/>
              </a:ext>
            </a:extLst>
          </p:cNvPr>
          <p:cNvSpPr/>
          <p:nvPr/>
        </p:nvSpPr>
        <p:spPr>
          <a:xfrm>
            <a:off x="2737086" y="3852804"/>
            <a:ext cx="2264421" cy="1286677"/>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89693910-081B-4CCA-A4F7-B9B1EEAF946E}"/>
              </a:ext>
            </a:extLst>
          </p:cNvPr>
          <p:cNvSpPr txBox="1"/>
          <p:nvPr/>
        </p:nvSpPr>
        <p:spPr>
          <a:xfrm>
            <a:off x="2737086" y="4144715"/>
            <a:ext cx="2195054" cy="584775"/>
          </a:xfrm>
          <a:prstGeom prst="rect">
            <a:avLst/>
          </a:prstGeom>
          <a:noFill/>
        </p:spPr>
        <p:txBody>
          <a:bodyPr wrap="square" rtlCol="0">
            <a:spAutoFit/>
          </a:bodyPr>
          <a:lstStyle/>
          <a:p>
            <a:pPr algn="ctr"/>
            <a:r>
              <a:rPr lang="en-GB" sz="1600" b="1" dirty="0">
                <a:solidFill>
                  <a:srgbClr val="3F91A7"/>
                </a:solidFill>
                <a:latin typeface="Source Sans Pro" panose="020B0503030403020204" pitchFamily="34" charset="0"/>
                <a:ea typeface="Source Sans Pro" panose="020B0503030403020204" pitchFamily="34" charset="0"/>
              </a:rPr>
              <a:t>2. </a:t>
            </a:r>
            <a:r>
              <a:rPr lang="sl-SI" sz="1600" b="1" dirty="0">
                <a:solidFill>
                  <a:srgbClr val="3F91A7"/>
                </a:solidFill>
                <a:latin typeface="Source Sans Pro" panose="020B0503030403020204" pitchFamily="34" charset="0"/>
                <a:ea typeface="Source Sans Pro" panose="020B0503030403020204" pitchFamily="34" charset="0"/>
              </a:rPr>
              <a:t>Administrativna struktura za razvoj IK</a:t>
            </a:r>
            <a:endParaRPr lang="en-GB" sz="1600" dirty="0">
              <a:solidFill>
                <a:srgbClr val="3F91A7"/>
              </a:solidFill>
              <a:latin typeface="Source Sans Pro Black" panose="020B0803030403020204" pitchFamily="34" charset="0"/>
              <a:ea typeface="Source Sans Pro Black" panose="020B0803030403020204" pitchFamily="34" charset="0"/>
            </a:endParaRPr>
          </a:p>
        </p:txBody>
      </p:sp>
      <p:pic>
        <p:nvPicPr>
          <p:cNvPr id="18" name="Grafik 17" descr="Verzweigungsdiagramm">
            <a:extLst>
              <a:ext uri="{FF2B5EF4-FFF2-40B4-BE49-F238E27FC236}">
                <a16:creationId xmlns:a16="http://schemas.microsoft.com/office/drawing/2014/main" id="{0DCF2FBD-918D-4EDE-8204-A888ABCD591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637275" y="3640858"/>
            <a:ext cx="504000" cy="504000"/>
          </a:xfrm>
          <a:prstGeom prst="rect">
            <a:avLst/>
          </a:prstGeom>
        </p:spPr>
      </p:pic>
      <p:sp>
        <p:nvSpPr>
          <p:cNvPr id="19" name="Rechteck 18">
            <a:extLst>
              <a:ext uri="{FF2B5EF4-FFF2-40B4-BE49-F238E27FC236}">
                <a16:creationId xmlns:a16="http://schemas.microsoft.com/office/drawing/2014/main" id="{2066A89B-67A2-487B-8626-B031AB75958E}"/>
              </a:ext>
            </a:extLst>
          </p:cNvPr>
          <p:cNvSpPr/>
          <p:nvPr/>
        </p:nvSpPr>
        <p:spPr>
          <a:xfrm>
            <a:off x="5153907" y="3852804"/>
            <a:ext cx="2264421" cy="1286677"/>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Textfeld 19">
            <a:extLst>
              <a:ext uri="{FF2B5EF4-FFF2-40B4-BE49-F238E27FC236}">
                <a16:creationId xmlns:a16="http://schemas.microsoft.com/office/drawing/2014/main" id="{CBFA3D2E-5604-456B-8F34-5795E86170BD}"/>
              </a:ext>
            </a:extLst>
          </p:cNvPr>
          <p:cNvSpPr txBox="1"/>
          <p:nvPr/>
        </p:nvSpPr>
        <p:spPr>
          <a:xfrm>
            <a:off x="5246627" y="4160558"/>
            <a:ext cx="2078979" cy="830997"/>
          </a:xfrm>
          <a:prstGeom prst="rect">
            <a:avLst/>
          </a:prstGeom>
          <a:noFill/>
        </p:spPr>
        <p:txBody>
          <a:bodyPr wrap="square" rtlCol="0">
            <a:spAutoFit/>
          </a:bodyPr>
          <a:lstStyle/>
          <a:p>
            <a:pPr algn="ctr"/>
            <a:r>
              <a:rPr lang="en-GB" sz="1600" b="1" dirty="0">
                <a:solidFill>
                  <a:srgbClr val="3F91A7"/>
                </a:solidFill>
                <a:latin typeface="Source Sans Pro" panose="020B0503030403020204" pitchFamily="34" charset="0"/>
                <a:ea typeface="Source Sans Pro" panose="020B0503030403020204" pitchFamily="34" charset="0"/>
              </a:rPr>
              <a:t>3. </a:t>
            </a:r>
            <a:r>
              <a:rPr lang="sl-SI" sz="1600" b="1" dirty="0">
                <a:solidFill>
                  <a:srgbClr val="3F91A7"/>
                </a:solidFill>
                <a:latin typeface="Source Sans Pro" panose="020B0503030403020204" pitchFamily="34" charset="0"/>
                <a:ea typeface="Source Sans Pro" panose="020B0503030403020204" pitchFamily="34" charset="0"/>
              </a:rPr>
              <a:t>Strategija za vključevanje deležnilkov</a:t>
            </a:r>
            <a:endParaRPr lang="en-GB" sz="1600" dirty="0">
              <a:solidFill>
                <a:srgbClr val="3F91A7"/>
              </a:solidFill>
              <a:latin typeface="Source Sans Pro Black" panose="020B0803030403020204" pitchFamily="34" charset="0"/>
              <a:ea typeface="Source Sans Pro Black" panose="020B0803030403020204" pitchFamily="34" charset="0"/>
            </a:endParaRPr>
          </a:p>
        </p:txBody>
      </p:sp>
      <p:pic>
        <p:nvPicPr>
          <p:cNvPr id="22" name="Grafik 21" descr="Zielgruppe">
            <a:extLst>
              <a:ext uri="{FF2B5EF4-FFF2-40B4-BE49-F238E27FC236}">
                <a16:creationId xmlns:a16="http://schemas.microsoft.com/office/drawing/2014/main" id="{40CCE31C-5774-4ADD-B8BD-D46D2C6556D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015656" y="3626503"/>
            <a:ext cx="504000" cy="504000"/>
          </a:xfrm>
          <a:prstGeom prst="rect">
            <a:avLst/>
          </a:prstGeom>
        </p:spPr>
      </p:pic>
      <p:sp>
        <p:nvSpPr>
          <p:cNvPr id="23" name="Rechteck 22">
            <a:extLst>
              <a:ext uri="{FF2B5EF4-FFF2-40B4-BE49-F238E27FC236}">
                <a16:creationId xmlns:a16="http://schemas.microsoft.com/office/drawing/2014/main" id="{4C75A3F6-6CDF-472D-B73B-3A453A482111}"/>
              </a:ext>
            </a:extLst>
          </p:cNvPr>
          <p:cNvSpPr/>
          <p:nvPr/>
        </p:nvSpPr>
        <p:spPr>
          <a:xfrm>
            <a:off x="7595817" y="3852804"/>
            <a:ext cx="2264421" cy="1286677"/>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4" name="Textfeld 23">
            <a:extLst>
              <a:ext uri="{FF2B5EF4-FFF2-40B4-BE49-F238E27FC236}">
                <a16:creationId xmlns:a16="http://schemas.microsoft.com/office/drawing/2014/main" id="{FC94B5C9-213C-4E12-9F31-3E071352929C}"/>
              </a:ext>
            </a:extLst>
          </p:cNvPr>
          <p:cNvSpPr txBox="1"/>
          <p:nvPr/>
        </p:nvSpPr>
        <p:spPr>
          <a:xfrm>
            <a:off x="7688537" y="4160558"/>
            <a:ext cx="2078979" cy="584775"/>
          </a:xfrm>
          <a:prstGeom prst="rect">
            <a:avLst/>
          </a:prstGeom>
          <a:noFill/>
        </p:spPr>
        <p:txBody>
          <a:bodyPr wrap="square" rtlCol="0">
            <a:spAutoFit/>
          </a:bodyPr>
          <a:lstStyle/>
          <a:p>
            <a:pPr algn="ctr"/>
            <a:r>
              <a:rPr lang="en-GB" sz="1600" b="1" dirty="0">
                <a:solidFill>
                  <a:srgbClr val="3F91A7"/>
                </a:solidFill>
                <a:latin typeface="Source Sans Pro" panose="020B0503030403020204" pitchFamily="34" charset="0"/>
                <a:ea typeface="Source Sans Pro" panose="020B0503030403020204" pitchFamily="34" charset="0"/>
              </a:rPr>
              <a:t>4. </a:t>
            </a:r>
            <a:r>
              <a:rPr lang="sl-SI" sz="1600" b="1" dirty="0">
                <a:solidFill>
                  <a:srgbClr val="3F91A7"/>
                </a:solidFill>
                <a:latin typeface="Source Sans Pro" panose="020B0503030403020204" pitchFamily="34" charset="0"/>
                <a:ea typeface="Source Sans Pro" panose="020B0503030403020204" pitchFamily="34" charset="0"/>
              </a:rPr>
              <a:t>Koherentnost in plavzibilnost</a:t>
            </a:r>
            <a:endParaRPr lang="en-GB" sz="1600" dirty="0">
              <a:solidFill>
                <a:srgbClr val="3F91A7"/>
              </a:solidFill>
              <a:latin typeface="Source Sans Pro Black" panose="020B0803030403020204" pitchFamily="34" charset="0"/>
              <a:ea typeface="Source Sans Pro Black" panose="020B0803030403020204" pitchFamily="34" charset="0"/>
            </a:endParaRPr>
          </a:p>
        </p:txBody>
      </p:sp>
      <p:pic>
        <p:nvPicPr>
          <p:cNvPr id="26" name="Grafik 25" descr="Volltreffer">
            <a:extLst>
              <a:ext uri="{FF2B5EF4-FFF2-40B4-BE49-F238E27FC236}">
                <a16:creationId xmlns:a16="http://schemas.microsoft.com/office/drawing/2014/main" id="{2DAF3924-3068-4A96-B6A7-83E4317F8592}"/>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58664" y="3611259"/>
            <a:ext cx="504000" cy="504000"/>
          </a:xfrm>
          <a:prstGeom prst="rect">
            <a:avLst/>
          </a:prstGeom>
        </p:spPr>
      </p:pic>
      <p:sp>
        <p:nvSpPr>
          <p:cNvPr id="10" name="Textfeld 9">
            <a:extLst>
              <a:ext uri="{FF2B5EF4-FFF2-40B4-BE49-F238E27FC236}">
                <a16:creationId xmlns:a16="http://schemas.microsoft.com/office/drawing/2014/main" id="{F7C3970F-2993-402B-B695-6ACEADB9A6C0}"/>
              </a:ext>
            </a:extLst>
          </p:cNvPr>
          <p:cNvSpPr txBox="1"/>
          <p:nvPr/>
        </p:nvSpPr>
        <p:spPr>
          <a:xfrm>
            <a:off x="973818" y="5421536"/>
            <a:ext cx="819455" cy="369332"/>
          </a:xfrm>
          <a:prstGeom prst="rect">
            <a:avLst/>
          </a:prstGeom>
          <a:solidFill>
            <a:srgbClr val="D2E8EE"/>
          </a:solidFill>
        </p:spPr>
        <p:txBody>
          <a:bodyPr wrap="none" rtlCol="0">
            <a:spAutoFit/>
          </a:bodyPr>
          <a:lstStyle/>
          <a:p>
            <a:r>
              <a:rPr lang="en-GB" dirty="0">
                <a:solidFill>
                  <a:srgbClr val="3F91A7"/>
                </a:solidFill>
                <a:latin typeface="Source Sans Pro Black" panose="020B0803030403020204" pitchFamily="34" charset="0"/>
                <a:ea typeface="Source Sans Pro Black" panose="020B0803030403020204" pitchFamily="34" charset="0"/>
              </a:rPr>
              <a:t>7 </a:t>
            </a:r>
            <a:r>
              <a:rPr lang="sl-SI" dirty="0">
                <a:solidFill>
                  <a:srgbClr val="3F91A7"/>
                </a:solidFill>
                <a:latin typeface="Source Sans Pro Black" panose="020B0803030403020204" pitchFamily="34" charset="0"/>
                <a:ea typeface="Source Sans Pro Black" panose="020B0803030403020204" pitchFamily="34" charset="0"/>
              </a:rPr>
              <a:t>točk</a:t>
            </a:r>
            <a:endParaRPr lang="en-GB" dirty="0">
              <a:solidFill>
                <a:srgbClr val="3F91A7"/>
              </a:solidFill>
              <a:latin typeface="Source Sans Pro Black" panose="020B0803030403020204" pitchFamily="34" charset="0"/>
              <a:ea typeface="Source Sans Pro Black" panose="020B0803030403020204" pitchFamily="34" charset="0"/>
            </a:endParaRPr>
          </a:p>
        </p:txBody>
      </p:sp>
      <p:sp>
        <p:nvSpPr>
          <p:cNvPr id="29" name="Textfeld 28">
            <a:extLst>
              <a:ext uri="{FF2B5EF4-FFF2-40B4-BE49-F238E27FC236}">
                <a16:creationId xmlns:a16="http://schemas.microsoft.com/office/drawing/2014/main" id="{07D69209-D5DA-4950-8B14-9BAA5016F909}"/>
              </a:ext>
            </a:extLst>
          </p:cNvPr>
          <p:cNvSpPr txBox="1"/>
          <p:nvPr/>
        </p:nvSpPr>
        <p:spPr>
          <a:xfrm>
            <a:off x="3360182" y="5421536"/>
            <a:ext cx="819455" cy="369332"/>
          </a:xfrm>
          <a:prstGeom prst="rect">
            <a:avLst/>
          </a:prstGeom>
          <a:solidFill>
            <a:srgbClr val="D2E8EE"/>
          </a:solidFill>
        </p:spPr>
        <p:txBody>
          <a:bodyPr wrap="none" rtlCol="0">
            <a:spAutoFit/>
          </a:bodyPr>
          <a:lstStyle/>
          <a:p>
            <a:r>
              <a:rPr lang="en-GB" dirty="0">
                <a:solidFill>
                  <a:srgbClr val="3F91A7"/>
                </a:solidFill>
                <a:latin typeface="Source Sans Pro Black" panose="020B0803030403020204" pitchFamily="34" charset="0"/>
                <a:ea typeface="Source Sans Pro Black" panose="020B0803030403020204" pitchFamily="34" charset="0"/>
              </a:rPr>
              <a:t>5 </a:t>
            </a:r>
            <a:r>
              <a:rPr lang="sl-SI" dirty="0">
                <a:solidFill>
                  <a:srgbClr val="3F91A7"/>
                </a:solidFill>
                <a:latin typeface="Source Sans Pro Black" panose="020B0803030403020204" pitchFamily="34" charset="0"/>
                <a:ea typeface="Source Sans Pro Black" panose="020B0803030403020204" pitchFamily="34" charset="0"/>
              </a:rPr>
              <a:t>točk</a:t>
            </a:r>
            <a:endParaRPr lang="en-GB" dirty="0">
              <a:solidFill>
                <a:srgbClr val="3F91A7"/>
              </a:solidFill>
              <a:latin typeface="Source Sans Pro Black" panose="020B0803030403020204" pitchFamily="34" charset="0"/>
              <a:ea typeface="Source Sans Pro Black" panose="020B0803030403020204" pitchFamily="34" charset="0"/>
            </a:endParaRPr>
          </a:p>
        </p:txBody>
      </p:sp>
      <p:sp>
        <p:nvSpPr>
          <p:cNvPr id="30" name="Textfeld 29">
            <a:extLst>
              <a:ext uri="{FF2B5EF4-FFF2-40B4-BE49-F238E27FC236}">
                <a16:creationId xmlns:a16="http://schemas.microsoft.com/office/drawing/2014/main" id="{8B05E3D8-3862-49FB-961C-8AD03CACB745}"/>
              </a:ext>
            </a:extLst>
          </p:cNvPr>
          <p:cNvSpPr txBox="1"/>
          <p:nvPr/>
        </p:nvSpPr>
        <p:spPr>
          <a:xfrm>
            <a:off x="5777002" y="5421536"/>
            <a:ext cx="819455" cy="369332"/>
          </a:xfrm>
          <a:prstGeom prst="rect">
            <a:avLst/>
          </a:prstGeom>
          <a:solidFill>
            <a:srgbClr val="D2E8EE"/>
          </a:solidFill>
        </p:spPr>
        <p:txBody>
          <a:bodyPr wrap="none" rtlCol="0">
            <a:spAutoFit/>
          </a:bodyPr>
          <a:lstStyle/>
          <a:p>
            <a:r>
              <a:rPr lang="en-GB" dirty="0">
                <a:solidFill>
                  <a:srgbClr val="3F91A7"/>
                </a:solidFill>
                <a:latin typeface="Source Sans Pro Black" panose="020B0803030403020204" pitchFamily="34" charset="0"/>
                <a:ea typeface="Source Sans Pro Black" panose="020B0803030403020204" pitchFamily="34" charset="0"/>
              </a:rPr>
              <a:t>5 </a:t>
            </a:r>
            <a:r>
              <a:rPr lang="sl-SI" dirty="0">
                <a:solidFill>
                  <a:srgbClr val="3F91A7"/>
                </a:solidFill>
                <a:latin typeface="Source Sans Pro Black" panose="020B0803030403020204" pitchFamily="34" charset="0"/>
                <a:ea typeface="Source Sans Pro Black" panose="020B0803030403020204" pitchFamily="34" charset="0"/>
              </a:rPr>
              <a:t>točk</a:t>
            </a:r>
            <a:endParaRPr lang="en-GB" dirty="0">
              <a:solidFill>
                <a:srgbClr val="3F91A7"/>
              </a:solidFill>
              <a:latin typeface="Source Sans Pro Black" panose="020B0803030403020204" pitchFamily="34" charset="0"/>
              <a:ea typeface="Source Sans Pro Black" panose="020B0803030403020204" pitchFamily="34" charset="0"/>
            </a:endParaRPr>
          </a:p>
        </p:txBody>
      </p:sp>
      <p:sp>
        <p:nvSpPr>
          <p:cNvPr id="31" name="Textfeld 30">
            <a:extLst>
              <a:ext uri="{FF2B5EF4-FFF2-40B4-BE49-F238E27FC236}">
                <a16:creationId xmlns:a16="http://schemas.microsoft.com/office/drawing/2014/main" id="{E235400B-7F6E-4641-962C-C10EFE438819}"/>
              </a:ext>
            </a:extLst>
          </p:cNvPr>
          <p:cNvSpPr txBox="1"/>
          <p:nvPr/>
        </p:nvSpPr>
        <p:spPr>
          <a:xfrm>
            <a:off x="8218912" y="5416997"/>
            <a:ext cx="941283" cy="369332"/>
          </a:xfrm>
          <a:prstGeom prst="rect">
            <a:avLst/>
          </a:prstGeom>
          <a:solidFill>
            <a:srgbClr val="D2E8EE"/>
          </a:solidFill>
        </p:spPr>
        <p:txBody>
          <a:bodyPr wrap="none" rtlCol="0">
            <a:spAutoFit/>
          </a:bodyPr>
          <a:lstStyle/>
          <a:p>
            <a:r>
              <a:rPr lang="en-GB" dirty="0">
                <a:solidFill>
                  <a:srgbClr val="3F91A7"/>
                </a:solidFill>
                <a:latin typeface="Source Sans Pro Black" panose="020B0803030403020204" pitchFamily="34" charset="0"/>
                <a:ea typeface="Source Sans Pro Black" panose="020B0803030403020204" pitchFamily="34" charset="0"/>
              </a:rPr>
              <a:t>3 </a:t>
            </a:r>
            <a:r>
              <a:rPr lang="sl-SI" dirty="0">
                <a:solidFill>
                  <a:srgbClr val="3F91A7"/>
                </a:solidFill>
                <a:latin typeface="Source Sans Pro Black" panose="020B0803030403020204" pitchFamily="34" charset="0"/>
                <a:ea typeface="Source Sans Pro Black" panose="020B0803030403020204" pitchFamily="34" charset="0"/>
              </a:rPr>
              <a:t>točke</a:t>
            </a:r>
            <a:endParaRPr lang="en-GB" dirty="0">
              <a:solidFill>
                <a:srgbClr val="3F91A7"/>
              </a:solidFill>
              <a:latin typeface="Source Sans Pro Black" panose="020B0803030403020204" pitchFamily="34" charset="0"/>
              <a:ea typeface="Source Sans Pro Black" panose="020B0803030403020204" pitchFamily="34" charset="0"/>
            </a:endParaRPr>
          </a:p>
        </p:txBody>
      </p:sp>
      <p:sp>
        <p:nvSpPr>
          <p:cNvPr id="27" name="Kreuz 26">
            <a:extLst>
              <a:ext uri="{FF2B5EF4-FFF2-40B4-BE49-F238E27FC236}">
                <a16:creationId xmlns:a16="http://schemas.microsoft.com/office/drawing/2014/main" id="{D6741E6B-E55C-49C3-84D8-3A0AB99B3A26}"/>
              </a:ext>
            </a:extLst>
          </p:cNvPr>
          <p:cNvSpPr/>
          <p:nvPr/>
        </p:nvSpPr>
        <p:spPr>
          <a:xfrm>
            <a:off x="2447322" y="5421663"/>
            <a:ext cx="360000" cy="360000"/>
          </a:xfrm>
          <a:prstGeom prst="plus">
            <a:avLst>
              <a:gd name="adj" fmla="val 41667"/>
            </a:avLst>
          </a:prstGeom>
          <a:solidFill>
            <a:srgbClr val="3F9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3" name="Kreuz 32">
            <a:extLst>
              <a:ext uri="{FF2B5EF4-FFF2-40B4-BE49-F238E27FC236}">
                <a16:creationId xmlns:a16="http://schemas.microsoft.com/office/drawing/2014/main" id="{E708FA72-E77E-400A-A0CF-BA1035A2A1DC}"/>
              </a:ext>
            </a:extLst>
          </p:cNvPr>
          <p:cNvSpPr/>
          <p:nvPr/>
        </p:nvSpPr>
        <p:spPr>
          <a:xfrm>
            <a:off x="7328537" y="5449012"/>
            <a:ext cx="360000" cy="360000"/>
          </a:xfrm>
          <a:prstGeom prst="plus">
            <a:avLst>
              <a:gd name="adj" fmla="val 41667"/>
            </a:avLst>
          </a:prstGeom>
          <a:solidFill>
            <a:srgbClr val="3F9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4" name="Kreuz 33">
            <a:extLst>
              <a:ext uri="{FF2B5EF4-FFF2-40B4-BE49-F238E27FC236}">
                <a16:creationId xmlns:a16="http://schemas.microsoft.com/office/drawing/2014/main" id="{8D008755-11A5-4A5A-9D70-B1BC4320DAD0}"/>
              </a:ext>
            </a:extLst>
          </p:cNvPr>
          <p:cNvSpPr/>
          <p:nvPr/>
        </p:nvSpPr>
        <p:spPr>
          <a:xfrm>
            <a:off x="4821507" y="5449012"/>
            <a:ext cx="360000" cy="360000"/>
          </a:xfrm>
          <a:prstGeom prst="plus">
            <a:avLst>
              <a:gd name="adj" fmla="val 41667"/>
            </a:avLst>
          </a:prstGeom>
          <a:solidFill>
            <a:srgbClr val="3F9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2" name="Gleich 31">
            <a:extLst>
              <a:ext uri="{FF2B5EF4-FFF2-40B4-BE49-F238E27FC236}">
                <a16:creationId xmlns:a16="http://schemas.microsoft.com/office/drawing/2014/main" id="{04C59BA5-CBEB-4235-9913-4A3C2A48D7EA}"/>
              </a:ext>
            </a:extLst>
          </p:cNvPr>
          <p:cNvSpPr/>
          <p:nvPr/>
        </p:nvSpPr>
        <p:spPr>
          <a:xfrm>
            <a:off x="10097824" y="5267972"/>
            <a:ext cx="520700" cy="667382"/>
          </a:xfrm>
          <a:prstGeom prst="mathEqual">
            <a:avLst>
              <a:gd name="adj1" fmla="val 9631"/>
              <a:gd name="adj2" fmla="val 11760"/>
            </a:avLst>
          </a:prstGeom>
          <a:solidFill>
            <a:srgbClr val="3F9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solidFill>
                <a:schemeClr val="tx1"/>
              </a:solidFill>
            </a:endParaRPr>
          </a:p>
        </p:txBody>
      </p:sp>
      <p:sp>
        <p:nvSpPr>
          <p:cNvPr id="37" name="Textfeld 36">
            <a:extLst>
              <a:ext uri="{FF2B5EF4-FFF2-40B4-BE49-F238E27FC236}">
                <a16:creationId xmlns:a16="http://schemas.microsoft.com/office/drawing/2014/main" id="{63C74D17-AA67-4704-9B22-7998D3177351}"/>
              </a:ext>
            </a:extLst>
          </p:cNvPr>
          <p:cNvSpPr txBox="1"/>
          <p:nvPr/>
        </p:nvSpPr>
        <p:spPr>
          <a:xfrm>
            <a:off x="10790833" y="5416997"/>
            <a:ext cx="944489" cy="369332"/>
          </a:xfrm>
          <a:prstGeom prst="rect">
            <a:avLst/>
          </a:prstGeom>
          <a:solidFill>
            <a:srgbClr val="3F91A7"/>
          </a:solidFill>
        </p:spPr>
        <p:txBody>
          <a:bodyPr wrap="none" rtlCol="0">
            <a:spAutoFit/>
          </a:bodyPr>
          <a:lstStyle/>
          <a:p>
            <a:r>
              <a:rPr lang="en-GB" dirty="0">
                <a:solidFill>
                  <a:schemeClr val="bg1"/>
                </a:solidFill>
                <a:latin typeface="Source Sans Pro Black" panose="020B0803030403020204" pitchFamily="34" charset="0"/>
                <a:ea typeface="Source Sans Pro Black" panose="020B0803030403020204" pitchFamily="34" charset="0"/>
              </a:rPr>
              <a:t>20 </a:t>
            </a:r>
            <a:r>
              <a:rPr lang="sl-SI" dirty="0">
                <a:solidFill>
                  <a:schemeClr val="bg1"/>
                </a:solidFill>
                <a:latin typeface="Source Sans Pro Black" panose="020B0803030403020204" pitchFamily="34" charset="0"/>
                <a:ea typeface="Source Sans Pro Black" panose="020B0803030403020204" pitchFamily="34" charset="0"/>
              </a:rPr>
              <a:t>točk</a:t>
            </a:r>
            <a:endParaRPr lang="en-GB" dirty="0">
              <a:solidFill>
                <a:schemeClr val="bg1"/>
              </a:solidFill>
              <a:latin typeface="Source Sans Pro Black" panose="020B0803030403020204" pitchFamily="34" charset="0"/>
              <a:ea typeface="Source Sans Pro Black" panose="020B0803030403020204" pitchFamily="34" charset="0"/>
            </a:endParaRPr>
          </a:p>
        </p:txBody>
      </p:sp>
      <p:sp>
        <p:nvSpPr>
          <p:cNvPr id="3" name="Rechteck 2">
            <a:extLst>
              <a:ext uri="{FF2B5EF4-FFF2-40B4-BE49-F238E27FC236}">
                <a16:creationId xmlns:a16="http://schemas.microsoft.com/office/drawing/2014/main" id="{240D0277-CD06-4EB3-8731-40C0D7AB9586}"/>
              </a:ext>
            </a:extLst>
          </p:cNvPr>
          <p:cNvSpPr/>
          <p:nvPr/>
        </p:nvSpPr>
        <p:spPr>
          <a:xfrm>
            <a:off x="2348565" y="6165992"/>
            <a:ext cx="5397956" cy="509619"/>
          </a:xfrm>
          <a:prstGeom prst="rect">
            <a:avLst/>
          </a:prstGeom>
          <a:noFill/>
          <a:ln>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sl-SI" sz="1600" b="1" dirty="0">
                <a:solidFill>
                  <a:srgbClr val="FF0000"/>
                </a:solidFill>
                <a:latin typeface="Source Sans Pro Black" panose="020B0803030403020204" pitchFamily="34" charset="0"/>
                <a:ea typeface="Source Sans Pro Black" panose="020B0803030403020204" pitchFamily="34" charset="0"/>
                <a:cs typeface="+mj-cs"/>
              </a:rPr>
              <a:t>Kriterija 2 in 3 sta se v preteklosti pogosto zanemarjala; tudi tukaj so potrebne natančne navedbe</a:t>
            </a:r>
            <a:endParaRPr lang="de-DE" sz="1600" b="1" dirty="0">
              <a:solidFill>
                <a:srgbClr val="FF0000"/>
              </a:solidFill>
              <a:latin typeface="Source Sans Pro Black" panose="020B0803030403020204" pitchFamily="34" charset="0"/>
              <a:ea typeface="Source Sans Pro Black" panose="020B0803030403020204" pitchFamily="34" charset="0"/>
              <a:cs typeface="+mj-cs"/>
            </a:endParaRPr>
          </a:p>
        </p:txBody>
      </p:sp>
    </p:spTree>
    <p:extLst>
      <p:ext uri="{BB962C8B-B14F-4D97-AF65-F5344CB8AC3E}">
        <p14:creationId xmlns:p14="http://schemas.microsoft.com/office/powerpoint/2010/main" val="3446901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412DA5-532D-BD45-895D-5605627BDAD5}"/>
              </a:ext>
            </a:extLst>
          </p:cNvPr>
          <p:cNvSpPr>
            <a:spLocks noGrp="1"/>
          </p:cNvSpPr>
          <p:nvPr>
            <p:ph type="body" sz="quarter" idx="12"/>
          </p:nvPr>
        </p:nvSpPr>
        <p:spPr>
          <a:xfrm>
            <a:off x="2524020" y="2655408"/>
            <a:ext cx="7126288" cy="1222375"/>
          </a:xfrm>
        </p:spPr>
        <p:txBody>
          <a:bodyPr/>
          <a:lstStyle/>
          <a:p>
            <a:r>
              <a:rPr lang="sl-SI" dirty="0"/>
              <a:t>Namen </a:t>
            </a:r>
            <a:r>
              <a:rPr lang="pt-BR" dirty="0">
                <a:ea typeface="Source sans Pro"/>
              </a:rPr>
              <a:t>European City Facility</a:t>
            </a:r>
            <a:endParaRPr lang="en-GB" dirty="0"/>
          </a:p>
        </p:txBody>
      </p:sp>
    </p:spTree>
    <p:extLst>
      <p:ext uri="{BB962C8B-B14F-4D97-AF65-F5344CB8AC3E}">
        <p14:creationId xmlns:p14="http://schemas.microsoft.com/office/powerpoint/2010/main" val="1576243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DBE0E0-321E-542C-B537-1563EB7B409D}"/>
              </a:ext>
            </a:extLst>
          </p:cNvPr>
          <p:cNvSpPr>
            <a:spLocks noGrp="1"/>
          </p:cNvSpPr>
          <p:nvPr>
            <p:ph type="body" sz="quarter" idx="12"/>
          </p:nvPr>
        </p:nvSpPr>
        <p:spPr/>
        <p:txBody>
          <a:bodyPr/>
          <a:lstStyle/>
          <a:p>
            <a:r>
              <a:rPr lang="sl-SI" dirty="0"/>
              <a:t>Celotna pot skozi EUCF</a:t>
            </a:r>
            <a:endParaRPr lang="en-GB" dirty="0"/>
          </a:p>
        </p:txBody>
      </p:sp>
    </p:spTree>
    <p:extLst>
      <p:ext uri="{BB962C8B-B14F-4D97-AF65-F5344CB8AC3E}">
        <p14:creationId xmlns:p14="http://schemas.microsoft.com/office/powerpoint/2010/main" val="492146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F31A50FB-9A8C-534E-A02A-11E913327138}"/>
              </a:ext>
            </a:extLst>
          </p:cNvPr>
          <p:cNvSpPr txBox="1">
            <a:spLocks/>
          </p:cNvSpPr>
          <p:nvPr/>
        </p:nvSpPr>
        <p:spPr>
          <a:xfrm>
            <a:off x="1195365" y="463272"/>
            <a:ext cx="10486390" cy="753118"/>
          </a:xfrm>
          <a:prstGeom prst="rect">
            <a:avLst/>
          </a:prstGeom>
        </p:spPr>
        <p:txBody>
          <a:bodyPr lIns="36000" tIns="36000" rIns="36000" bIns="36000" anchor="b" anchorCtr="0">
            <a:normAutofit/>
          </a:bodyPr>
          <a:lstStyle>
            <a:lvl1pPr indent="0" algn="ctr">
              <a:spcBef>
                <a:spcPct val="20000"/>
              </a:spcBef>
              <a:buFont typeface="Arial"/>
              <a:buNone/>
              <a:defRPr sz="3500">
                <a:solidFill>
                  <a:srgbClr val="006BAB"/>
                </a:solidFill>
                <a:latin typeface="Source Sans Pro Black" panose="020B0803030403020204" pitchFamily="34" charset="0"/>
                <a:ea typeface="Source Sans Pro Black" panose="020B0803030403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sl-SI" dirty="0"/>
              <a:t>Celotna pot</a:t>
            </a:r>
            <a:endParaRPr lang="en-GB" dirty="0"/>
          </a:p>
        </p:txBody>
      </p:sp>
      <p:sp>
        <p:nvSpPr>
          <p:cNvPr id="56" name="Rechteck 55">
            <a:extLst>
              <a:ext uri="{FF2B5EF4-FFF2-40B4-BE49-F238E27FC236}">
                <a16:creationId xmlns:a16="http://schemas.microsoft.com/office/drawing/2014/main" id="{A76F9E3F-9E1A-4239-ADA1-DDEE6FB458C5}"/>
              </a:ext>
            </a:extLst>
          </p:cNvPr>
          <p:cNvSpPr/>
          <p:nvPr/>
        </p:nvSpPr>
        <p:spPr>
          <a:xfrm>
            <a:off x="-7868" y="1987703"/>
            <a:ext cx="12166531" cy="4266447"/>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7" name="Rechteck 56">
            <a:extLst>
              <a:ext uri="{FF2B5EF4-FFF2-40B4-BE49-F238E27FC236}">
                <a16:creationId xmlns:a16="http://schemas.microsoft.com/office/drawing/2014/main" id="{7709D353-3216-42C3-A6CB-B9355E9E7A1F}"/>
              </a:ext>
            </a:extLst>
          </p:cNvPr>
          <p:cNvSpPr/>
          <p:nvPr/>
        </p:nvSpPr>
        <p:spPr>
          <a:xfrm>
            <a:off x="335896" y="2208762"/>
            <a:ext cx="2232000" cy="3924618"/>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6" name="Rechteck 65">
            <a:extLst>
              <a:ext uri="{FF2B5EF4-FFF2-40B4-BE49-F238E27FC236}">
                <a16:creationId xmlns:a16="http://schemas.microsoft.com/office/drawing/2014/main" id="{81542D8B-4BBC-4F03-BBD6-31F1B4CB247D}"/>
              </a:ext>
            </a:extLst>
          </p:cNvPr>
          <p:cNvSpPr/>
          <p:nvPr/>
        </p:nvSpPr>
        <p:spPr>
          <a:xfrm>
            <a:off x="2640711" y="2208761"/>
            <a:ext cx="2232000" cy="3924619"/>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7" name="Rechteck 66">
            <a:extLst>
              <a:ext uri="{FF2B5EF4-FFF2-40B4-BE49-F238E27FC236}">
                <a16:creationId xmlns:a16="http://schemas.microsoft.com/office/drawing/2014/main" id="{947ACA33-D499-4B1E-9B2D-09FCA2051A4E}"/>
              </a:ext>
            </a:extLst>
          </p:cNvPr>
          <p:cNvSpPr/>
          <p:nvPr/>
        </p:nvSpPr>
        <p:spPr>
          <a:xfrm>
            <a:off x="4945526" y="2208762"/>
            <a:ext cx="2232000" cy="3924618"/>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8" name="Rechteck 67">
            <a:extLst>
              <a:ext uri="{FF2B5EF4-FFF2-40B4-BE49-F238E27FC236}">
                <a16:creationId xmlns:a16="http://schemas.microsoft.com/office/drawing/2014/main" id="{48AE2EBD-8553-4231-9030-CDD8B7BB296B}"/>
              </a:ext>
            </a:extLst>
          </p:cNvPr>
          <p:cNvSpPr/>
          <p:nvPr/>
        </p:nvSpPr>
        <p:spPr>
          <a:xfrm>
            <a:off x="7250341" y="2192154"/>
            <a:ext cx="2232000" cy="3941225"/>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69" name="Rechteck 68">
            <a:extLst>
              <a:ext uri="{FF2B5EF4-FFF2-40B4-BE49-F238E27FC236}">
                <a16:creationId xmlns:a16="http://schemas.microsoft.com/office/drawing/2014/main" id="{201759B0-61C7-4C81-9DEA-0228A977A18D}"/>
              </a:ext>
            </a:extLst>
          </p:cNvPr>
          <p:cNvSpPr/>
          <p:nvPr/>
        </p:nvSpPr>
        <p:spPr>
          <a:xfrm>
            <a:off x="9568494" y="2192154"/>
            <a:ext cx="2232000" cy="3941225"/>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0" name="Flussdiagramm: Verbinder zu einer anderen Seite 69">
            <a:extLst>
              <a:ext uri="{FF2B5EF4-FFF2-40B4-BE49-F238E27FC236}">
                <a16:creationId xmlns:a16="http://schemas.microsoft.com/office/drawing/2014/main" id="{8481824C-84FC-48D4-9A57-86FEA288014E}"/>
              </a:ext>
            </a:extLst>
          </p:cNvPr>
          <p:cNvSpPr/>
          <p:nvPr/>
        </p:nvSpPr>
        <p:spPr>
          <a:xfrm>
            <a:off x="335896" y="2187133"/>
            <a:ext cx="2232000" cy="561089"/>
          </a:xfrm>
          <a:prstGeom prst="flowChartOffpageConnector">
            <a:avLst/>
          </a:prstGeom>
          <a:solidFill>
            <a:srgbClr val="3F9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1" name="Flussdiagramm: Verbinder zu einer anderen Seite 70">
            <a:extLst>
              <a:ext uri="{FF2B5EF4-FFF2-40B4-BE49-F238E27FC236}">
                <a16:creationId xmlns:a16="http://schemas.microsoft.com/office/drawing/2014/main" id="{28A3DADA-8927-4D70-AA05-F1855FD600FA}"/>
              </a:ext>
            </a:extLst>
          </p:cNvPr>
          <p:cNvSpPr/>
          <p:nvPr/>
        </p:nvSpPr>
        <p:spPr>
          <a:xfrm>
            <a:off x="2628007" y="2187133"/>
            <a:ext cx="2232000" cy="561089"/>
          </a:xfrm>
          <a:prstGeom prst="flowChartOffpageConnector">
            <a:avLst/>
          </a:prstGeom>
          <a:solidFill>
            <a:srgbClr val="3F9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AA8945B1-CEF7-42CF-96CC-0B0587B6E0A0}"/>
              </a:ext>
            </a:extLst>
          </p:cNvPr>
          <p:cNvSpPr txBox="1"/>
          <p:nvPr/>
        </p:nvSpPr>
        <p:spPr>
          <a:xfrm>
            <a:off x="863732" y="2276936"/>
            <a:ext cx="1140056" cy="307777"/>
          </a:xfrm>
          <a:prstGeom prst="rect">
            <a:avLst/>
          </a:prstGeom>
          <a:noFill/>
        </p:spPr>
        <p:txBody>
          <a:bodyPr wrap="none" rtlCol="0">
            <a:spAutoFit/>
          </a:bodyPr>
          <a:lstStyle/>
          <a:p>
            <a:r>
              <a:rPr lang="en-GB" sz="1400" dirty="0">
                <a:solidFill>
                  <a:schemeClr val="bg1"/>
                </a:solidFill>
                <a:latin typeface="Source Sans Pro Black" panose="020B0803030403020204" pitchFamily="34" charset="0"/>
                <a:ea typeface="Source Sans Pro Black" panose="020B0803030403020204" pitchFamily="34" charset="0"/>
              </a:rPr>
              <a:t>Pre</a:t>
            </a:r>
            <a:r>
              <a:rPr lang="sl-SI" sz="1400" dirty="0">
                <a:solidFill>
                  <a:schemeClr val="bg1"/>
                </a:solidFill>
                <a:latin typeface="Source Sans Pro Black" panose="020B0803030403020204" pitchFamily="34" charset="0"/>
                <a:ea typeface="Source Sans Pro Black" panose="020B0803030403020204" pitchFamily="34" charset="0"/>
              </a:rPr>
              <a:t>dprijava</a:t>
            </a:r>
            <a:endParaRPr lang="en-GB" sz="1400" dirty="0">
              <a:solidFill>
                <a:schemeClr val="bg1"/>
              </a:solidFill>
              <a:latin typeface="Source Sans Pro Black" panose="020B0803030403020204" pitchFamily="34" charset="0"/>
              <a:ea typeface="Source Sans Pro Black" panose="020B0803030403020204" pitchFamily="34" charset="0"/>
            </a:endParaRPr>
          </a:p>
        </p:txBody>
      </p:sp>
      <p:sp>
        <p:nvSpPr>
          <p:cNvPr id="72" name="Textfeld 71">
            <a:extLst>
              <a:ext uri="{FF2B5EF4-FFF2-40B4-BE49-F238E27FC236}">
                <a16:creationId xmlns:a16="http://schemas.microsoft.com/office/drawing/2014/main" id="{DD255773-AB42-4067-9573-74EC270716B4}"/>
              </a:ext>
            </a:extLst>
          </p:cNvPr>
          <p:cNvSpPr txBox="1"/>
          <p:nvPr/>
        </p:nvSpPr>
        <p:spPr>
          <a:xfrm>
            <a:off x="3328110" y="2276936"/>
            <a:ext cx="761747" cy="307777"/>
          </a:xfrm>
          <a:prstGeom prst="rect">
            <a:avLst/>
          </a:prstGeom>
          <a:noFill/>
        </p:spPr>
        <p:txBody>
          <a:bodyPr wrap="none" rtlCol="0">
            <a:spAutoFit/>
          </a:bodyPr>
          <a:lstStyle/>
          <a:p>
            <a:r>
              <a:rPr lang="sl-SI" sz="1400" dirty="0">
                <a:solidFill>
                  <a:schemeClr val="bg1"/>
                </a:solidFill>
                <a:latin typeface="Source Sans Pro Black" panose="020B0803030403020204" pitchFamily="34" charset="0"/>
                <a:ea typeface="Source Sans Pro Black" panose="020B0803030403020204" pitchFamily="34" charset="0"/>
              </a:rPr>
              <a:t>Prijava</a:t>
            </a:r>
            <a:endParaRPr lang="en-GB" sz="1400" dirty="0">
              <a:solidFill>
                <a:schemeClr val="bg1"/>
              </a:solidFill>
              <a:latin typeface="Source Sans Pro Black" panose="020B0803030403020204" pitchFamily="34" charset="0"/>
              <a:ea typeface="Source Sans Pro Black" panose="020B0803030403020204" pitchFamily="34" charset="0"/>
            </a:endParaRPr>
          </a:p>
        </p:txBody>
      </p:sp>
      <p:sp>
        <p:nvSpPr>
          <p:cNvPr id="73" name="Flussdiagramm: Verbinder zu einer anderen Seite 72">
            <a:extLst>
              <a:ext uri="{FF2B5EF4-FFF2-40B4-BE49-F238E27FC236}">
                <a16:creationId xmlns:a16="http://schemas.microsoft.com/office/drawing/2014/main" id="{9AF61305-AF85-475D-975C-B4AEF5365BD8}"/>
              </a:ext>
            </a:extLst>
          </p:cNvPr>
          <p:cNvSpPr/>
          <p:nvPr/>
        </p:nvSpPr>
        <p:spPr>
          <a:xfrm>
            <a:off x="4958864" y="2187133"/>
            <a:ext cx="2232000" cy="561089"/>
          </a:xfrm>
          <a:prstGeom prst="flowChartOffpageConnector">
            <a:avLst/>
          </a:prstGeom>
          <a:solidFill>
            <a:srgbClr val="3F9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4" name="Textfeld 73">
            <a:extLst>
              <a:ext uri="{FF2B5EF4-FFF2-40B4-BE49-F238E27FC236}">
                <a16:creationId xmlns:a16="http://schemas.microsoft.com/office/drawing/2014/main" id="{1B7DEBC1-6827-4A55-9088-7E0615BD0B50}"/>
              </a:ext>
            </a:extLst>
          </p:cNvPr>
          <p:cNvSpPr txBox="1"/>
          <p:nvPr/>
        </p:nvSpPr>
        <p:spPr>
          <a:xfrm>
            <a:off x="5249928" y="2276936"/>
            <a:ext cx="1681871" cy="307777"/>
          </a:xfrm>
          <a:prstGeom prst="rect">
            <a:avLst/>
          </a:prstGeom>
          <a:noFill/>
        </p:spPr>
        <p:txBody>
          <a:bodyPr wrap="none" rtlCol="0">
            <a:spAutoFit/>
          </a:bodyPr>
          <a:lstStyle/>
          <a:p>
            <a:r>
              <a:rPr lang="sl-SI" sz="1400" dirty="0">
                <a:solidFill>
                  <a:schemeClr val="bg1"/>
                </a:solidFill>
                <a:latin typeface="Source Sans Pro Black" panose="020B0803030403020204" pitchFamily="34" charset="0"/>
                <a:ea typeface="Source Sans Pro Black" panose="020B0803030403020204" pitchFamily="34" charset="0"/>
              </a:rPr>
              <a:t>Pogodba o dotaciji</a:t>
            </a:r>
            <a:endParaRPr lang="en-GB" sz="1400" dirty="0">
              <a:solidFill>
                <a:schemeClr val="bg1"/>
              </a:solidFill>
              <a:latin typeface="Source Sans Pro Black" panose="020B0803030403020204" pitchFamily="34" charset="0"/>
              <a:ea typeface="Source Sans Pro Black" panose="020B0803030403020204" pitchFamily="34" charset="0"/>
            </a:endParaRPr>
          </a:p>
        </p:txBody>
      </p:sp>
      <p:sp>
        <p:nvSpPr>
          <p:cNvPr id="75" name="Flussdiagramm: Verbinder zu einer anderen Seite 74">
            <a:extLst>
              <a:ext uri="{FF2B5EF4-FFF2-40B4-BE49-F238E27FC236}">
                <a16:creationId xmlns:a16="http://schemas.microsoft.com/office/drawing/2014/main" id="{13E5437F-0F58-4F71-825F-17B4192D6687}"/>
              </a:ext>
            </a:extLst>
          </p:cNvPr>
          <p:cNvSpPr/>
          <p:nvPr/>
        </p:nvSpPr>
        <p:spPr>
          <a:xfrm>
            <a:off x="7263679" y="2187133"/>
            <a:ext cx="2232000" cy="561089"/>
          </a:xfrm>
          <a:prstGeom prst="flowChartOffpageConnector">
            <a:avLst/>
          </a:prstGeom>
          <a:solidFill>
            <a:srgbClr val="3F9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6" name="Textfeld 75">
            <a:extLst>
              <a:ext uri="{FF2B5EF4-FFF2-40B4-BE49-F238E27FC236}">
                <a16:creationId xmlns:a16="http://schemas.microsoft.com/office/drawing/2014/main" id="{61A4215B-D8E0-4B22-9761-0D02B2B14825}"/>
              </a:ext>
            </a:extLst>
          </p:cNvPr>
          <p:cNvSpPr txBox="1"/>
          <p:nvPr/>
        </p:nvSpPr>
        <p:spPr>
          <a:xfrm>
            <a:off x="7830588" y="2276936"/>
            <a:ext cx="1071127" cy="307777"/>
          </a:xfrm>
          <a:prstGeom prst="rect">
            <a:avLst/>
          </a:prstGeom>
          <a:noFill/>
        </p:spPr>
        <p:txBody>
          <a:bodyPr wrap="none" rtlCol="0">
            <a:spAutoFit/>
          </a:bodyPr>
          <a:lstStyle/>
          <a:p>
            <a:r>
              <a:rPr lang="sl-SI" sz="1400" dirty="0">
                <a:solidFill>
                  <a:schemeClr val="bg1"/>
                </a:solidFill>
                <a:latin typeface="Source Sans Pro Black" panose="020B0803030403020204" pitchFamily="34" charset="0"/>
                <a:ea typeface="Source Sans Pro Black" panose="020B0803030403020204" pitchFamily="34" charset="0"/>
              </a:rPr>
              <a:t>Izdelava IK</a:t>
            </a:r>
            <a:endParaRPr lang="en-GB" sz="1400" dirty="0">
              <a:solidFill>
                <a:schemeClr val="bg1"/>
              </a:solidFill>
              <a:latin typeface="Source Sans Pro Black" panose="020B0803030403020204" pitchFamily="34" charset="0"/>
              <a:ea typeface="Source Sans Pro Black" panose="020B0803030403020204" pitchFamily="34" charset="0"/>
            </a:endParaRPr>
          </a:p>
        </p:txBody>
      </p:sp>
      <p:sp>
        <p:nvSpPr>
          <p:cNvPr id="77" name="Flussdiagramm: Verbinder zu einer anderen Seite 76">
            <a:extLst>
              <a:ext uri="{FF2B5EF4-FFF2-40B4-BE49-F238E27FC236}">
                <a16:creationId xmlns:a16="http://schemas.microsoft.com/office/drawing/2014/main" id="{1CA5F3EA-E9D2-4566-924D-37BAC858D62D}"/>
              </a:ext>
            </a:extLst>
          </p:cNvPr>
          <p:cNvSpPr/>
          <p:nvPr/>
        </p:nvSpPr>
        <p:spPr>
          <a:xfrm>
            <a:off x="9568494" y="2187133"/>
            <a:ext cx="2232000" cy="561089"/>
          </a:xfrm>
          <a:prstGeom prst="flowChartOffpageConnector">
            <a:avLst/>
          </a:prstGeom>
          <a:solidFill>
            <a:srgbClr val="3F9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8" name="Textfeld 77">
            <a:extLst>
              <a:ext uri="{FF2B5EF4-FFF2-40B4-BE49-F238E27FC236}">
                <a16:creationId xmlns:a16="http://schemas.microsoft.com/office/drawing/2014/main" id="{C93D7BE0-AE78-4642-ACA3-3A9F9DB4667F}"/>
              </a:ext>
            </a:extLst>
          </p:cNvPr>
          <p:cNvSpPr txBox="1"/>
          <p:nvPr/>
        </p:nvSpPr>
        <p:spPr>
          <a:xfrm>
            <a:off x="9838258" y="2276936"/>
            <a:ext cx="1657826" cy="307777"/>
          </a:xfrm>
          <a:prstGeom prst="rect">
            <a:avLst/>
          </a:prstGeom>
          <a:noFill/>
        </p:spPr>
        <p:txBody>
          <a:bodyPr wrap="none" rtlCol="0">
            <a:spAutoFit/>
          </a:bodyPr>
          <a:lstStyle/>
          <a:p>
            <a:r>
              <a:rPr lang="sl-SI" sz="1400" dirty="0">
                <a:solidFill>
                  <a:schemeClr val="bg1"/>
                </a:solidFill>
                <a:latin typeface="Source Sans Pro Black" panose="020B0803030403020204" pitchFamily="34" charset="0"/>
                <a:ea typeface="Source Sans Pro Black" panose="020B0803030403020204" pitchFamily="34" charset="0"/>
              </a:rPr>
              <a:t>Implementacija IK</a:t>
            </a:r>
            <a:endParaRPr lang="en-GB" sz="1400" dirty="0">
              <a:solidFill>
                <a:schemeClr val="bg1"/>
              </a:solidFill>
              <a:latin typeface="Source Sans Pro Black" panose="020B0803030403020204" pitchFamily="34" charset="0"/>
              <a:ea typeface="Source Sans Pro Black" panose="020B0803030403020204" pitchFamily="34" charset="0"/>
            </a:endParaRPr>
          </a:p>
        </p:txBody>
      </p:sp>
      <p:sp>
        <p:nvSpPr>
          <p:cNvPr id="79" name="Textfeld 78">
            <a:extLst>
              <a:ext uri="{FF2B5EF4-FFF2-40B4-BE49-F238E27FC236}">
                <a16:creationId xmlns:a16="http://schemas.microsoft.com/office/drawing/2014/main" id="{AF922FD7-F866-46E7-BE6F-F65874FB05E7}"/>
              </a:ext>
            </a:extLst>
          </p:cNvPr>
          <p:cNvSpPr txBox="1"/>
          <p:nvPr/>
        </p:nvSpPr>
        <p:spPr>
          <a:xfrm>
            <a:off x="412986" y="2866448"/>
            <a:ext cx="2077819" cy="523220"/>
          </a:xfrm>
          <a:prstGeom prst="rect">
            <a:avLst/>
          </a:prstGeom>
          <a:noFill/>
        </p:spPr>
        <p:txBody>
          <a:bodyPr wrap="square" rtlCol="0">
            <a:spAutoFit/>
          </a:bodyPr>
          <a:lstStyle/>
          <a:p>
            <a:pPr algn="just"/>
            <a:r>
              <a:rPr lang="sl-SI" sz="1400" dirty="0">
                <a:latin typeface="Source Sans Pro Light" panose="020B0403030403020204" pitchFamily="34" charset="0"/>
                <a:ea typeface="Source Sans Pro Light" panose="020B0403030403020204" pitchFamily="34" charset="0"/>
              </a:rPr>
              <a:t>Obveščanje potencialnih kandidatov skozi:</a:t>
            </a:r>
            <a:endParaRPr lang="en-GB" sz="1400" dirty="0">
              <a:latin typeface="Source Sans Pro Light" panose="020B0403030403020204" pitchFamily="34" charset="0"/>
              <a:ea typeface="Source Sans Pro Light" panose="020B0403030403020204" pitchFamily="34" charset="0"/>
            </a:endParaRPr>
          </a:p>
        </p:txBody>
      </p:sp>
      <p:sp>
        <p:nvSpPr>
          <p:cNvPr id="86" name="Rechteck 85">
            <a:extLst>
              <a:ext uri="{FF2B5EF4-FFF2-40B4-BE49-F238E27FC236}">
                <a16:creationId xmlns:a16="http://schemas.microsoft.com/office/drawing/2014/main" id="{9071AE72-F55B-4848-91F9-640FC30073E2}"/>
              </a:ext>
            </a:extLst>
          </p:cNvPr>
          <p:cNvSpPr/>
          <p:nvPr/>
        </p:nvSpPr>
        <p:spPr>
          <a:xfrm>
            <a:off x="505070" y="3701708"/>
            <a:ext cx="1914280" cy="5133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81" name="Grafik 80" descr="Welt">
            <a:extLst>
              <a:ext uri="{FF2B5EF4-FFF2-40B4-BE49-F238E27FC236}">
                <a16:creationId xmlns:a16="http://schemas.microsoft.com/office/drawing/2014/main" id="{B433427B-0165-45D3-8C20-41B69EC484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0556" y="3742371"/>
            <a:ext cx="432000" cy="432000"/>
          </a:xfrm>
          <a:prstGeom prst="rect">
            <a:avLst/>
          </a:prstGeom>
        </p:spPr>
      </p:pic>
      <p:sp>
        <p:nvSpPr>
          <p:cNvPr id="87" name="Textfeld 86">
            <a:extLst>
              <a:ext uri="{FF2B5EF4-FFF2-40B4-BE49-F238E27FC236}">
                <a16:creationId xmlns:a16="http://schemas.microsoft.com/office/drawing/2014/main" id="{A8982C24-5E12-4885-AE90-80690AEF23B5}"/>
              </a:ext>
            </a:extLst>
          </p:cNvPr>
          <p:cNvSpPr txBox="1"/>
          <p:nvPr/>
        </p:nvSpPr>
        <p:spPr>
          <a:xfrm>
            <a:off x="1026185" y="3804482"/>
            <a:ext cx="1348859" cy="408382"/>
          </a:xfrm>
          <a:prstGeom prst="rect">
            <a:avLst/>
          </a:prstGeom>
          <a:noFill/>
        </p:spPr>
        <p:txBody>
          <a:bodyPr wrap="square" rtlCol="0">
            <a:spAutoFit/>
          </a:bodyPr>
          <a:lstStyle/>
          <a:p>
            <a:pPr>
              <a:lnSpc>
                <a:spcPts val="1200"/>
              </a:lnSpc>
            </a:pPr>
            <a:r>
              <a:rPr lang="en-GB" sz="1400" dirty="0">
                <a:latin typeface="Source Sans Pro Light" panose="020B0403030403020204" pitchFamily="34" charset="0"/>
                <a:ea typeface="Source Sans Pro Light" panose="020B0403030403020204" pitchFamily="34" charset="0"/>
              </a:rPr>
              <a:t>EUCF</a:t>
            </a:r>
            <a:r>
              <a:rPr lang="sl-SI" sz="1400" dirty="0">
                <a:latin typeface="Source Sans Pro Light" panose="020B0403030403020204" pitchFamily="34" charset="0"/>
                <a:ea typeface="Source Sans Pro Light" panose="020B0403030403020204" pitchFamily="34" charset="0"/>
              </a:rPr>
              <a:t> spletno stran</a:t>
            </a:r>
            <a:endParaRPr lang="en-GB" sz="1400" dirty="0">
              <a:latin typeface="Source Sans Pro Light" panose="020B0403030403020204" pitchFamily="34" charset="0"/>
              <a:ea typeface="Source Sans Pro Light" panose="020B0403030403020204" pitchFamily="34" charset="0"/>
            </a:endParaRPr>
          </a:p>
        </p:txBody>
      </p:sp>
      <p:sp>
        <p:nvSpPr>
          <p:cNvPr id="93" name="Rechteck 92">
            <a:extLst>
              <a:ext uri="{FF2B5EF4-FFF2-40B4-BE49-F238E27FC236}">
                <a16:creationId xmlns:a16="http://schemas.microsoft.com/office/drawing/2014/main" id="{96896F53-313C-4AF6-9CAD-2D5D8DD5C739}"/>
              </a:ext>
            </a:extLst>
          </p:cNvPr>
          <p:cNvSpPr/>
          <p:nvPr/>
        </p:nvSpPr>
        <p:spPr>
          <a:xfrm>
            <a:off x="508032" y="4308869"/>
            <a:ext cx="1914280" cy="5133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0" name="Textfeld 89">
            <a:extLst>
              <a:ext uri="{FF2B5EF4-FFF2-40B4-BE49-F238E27FC236}">
                <a16:creationId xmlns:a16="http://schemas.microsoft.com/office/drawing/2014/main" id="{0111833B-278B-4544-8FBC-5C5B9DBC5ABE}"/>
              </a:ext>
            </a:extLst>
          </p:cNvPr>
          <p:cNvSpPr txBox="1"/>
          <p:nvPr/>
        </p:nvSpPr>
        <p:spPr>
          <a:xfrm>
            <a:off x="1032730" y="4412402"/>
            <a:ext cx="1348859" cy="307777"/>
          </a:xfrm>
          <a:prstGeom prst="rect">
            <a:avLst/>
          </a:prstGeom>
          <a:noFill/>
        </p:spPr>
        <p:txBody>
          <a:bodyPr wrap="square" rtlCol="0">
            <a:spAutoFit/>
          </a:bodyPr>
          <a:lstStyle/>
          <a:p>
            <a:pPr algn="just"/>
            <a:r>
              <a:rPr lang="en-GB" sz="1400" dirty="0">
                <a:latin typeface="Source Sans Pro Light" panose="020B0403030403020204" pitchFamily="34" charset="0"/>
                <a:ea typeface="Source Sans Pro Light" panose="020B0403030403020204" pitchFamily="34" charset="0"/>
              </a:rPr>
              <a:t>EU </a:t>
            </a:r>
            <a:r>
              <a:rPr lang="sl-SI" sz="1400" dirty="0">
                <a:latin typeface="Source Sans Pro Light" panose="020B0403030403020204" pitchFamily="34" charset="0"/>
                <a:ea typeface="Source Sans Pro Light" panose="020B0403030403020204" pitchFamily="34" charset="0"/>
              </a:rPr>
              <a:t>dogodki</a:t>
            </a:r>
            <a:endParaRPr lang="en-GB" sz="1400" dirty="0">
              <a:latin typeface="Source Sans Pro Light" panose="020B0403030403020204" pitchFamily="34" charset="0"/>
              <a:ea typeface="Source Sans Pro Light" panose="020B0403030403020204" pitchFamily="34" charset="0"/>
            </a:endParaRPr>
          </a:p>
        </p:txBody>
      </p:sp>
      <p:pic>
        <p:nvPicPr>
          <p:cNvPr id="85" name="Grafik 84" descr="Besprechung">
            <a:extLst>
              <a:ext uri="{FF2B5EF4-FFF2-40B4-BE49-F238E27FC236}">
                <a16:creationId xmlns:a16="http://schemas.microsoft.com/office/drawing/2014/main" id="{F1D6B47C-5B4C-419F-B7D2-AE1D22C4E16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40619" y="4334678"/>
            <a:ext cx="432000" cy="432000"/>
          </a:xfrm>
          <a:prstGeom prst="rect">
            <a:avLst/>
          </a:prstGeom>
        </p:spPr>
      </p:pic>
      <p:sp>
        <p:nvSpPr>
          <p:cNvPr id="94" name="Rechteck 93">
            <a:extLst>
              <a:ext uri="{FF2B5EF4-FFF2-40B4-BE49-F238E27FC236}">
                <a16:creationId xmlns:a16="http://schemas.microsoft.com/office/drawing/2014/main" id="{F0193F7B-AD7E-4C4E-95A8-826533DD6E64}"/>
              </a:ext>
            </a:extLst>
          </p:cNvPr>
          <p:cNvSpPr/>
          <p:nvPr/>
        </p:nvSpPr>
        <p:spPr>
          <a:xfrm>
            <a:off x="508032" y="4912764"/>
            <a:ext cx="1914280" cy="5133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2" name="Textfeld 91">
            <a:extLst>
              <a:ext uri="{FF2B5EF4-FFF2-40B4-BE49-F238E27FC236}">
                <a16:creationId xmlns:a16="http://schemas.microsoft.com/office/drawing/2014/main" id="{6CD8CB0E-D5BC-4AC6-A59D-138624545874}"/>
              </a:ext>
            </a:extLst>
          </p:cNvPr>
          <p:cNvSpPr txBox="1"/>
          <p:nvPr/>
        </p:nvSpPr>
        <p:spPr>
          <a:xfrm>
            <a:off x="997851" y="4907817"/>
            <a:ext cx="1348859" cy="523220"/>
          </a:xfrm>
          <a:prstGeom prst="rect">
            <a:avLst/>
          </a:prstGeom>
          <a:noFill/>
        </p:spPr>
        <p:txBody>
          <a:bodyPr wrap="square" rtlCol="0">
            <a:spAutoFit/>
          </a:bodyPr>
          <a:lstStyle/>
          <a:p>
            <a:r>
              <a:rPr lang="sl-SI" sz="1400" dirty="0">
                <a:latin typeface="Source Sans Pro Light" panose="020B0403030403020204" pitchFamily="34" charset="0"/>
                <a:ea typeface="Source Sans Pro Light" panose="020B0403030403020204" pitchFamily="34" charset="0"/>
              </a:rPr>
              <a:t>Nacionalni webinarji</a:t>
            </a:r>
            <a:endParaRPr lang="en-GB" sz="1400" dirty="0">
              <a:latin typeface="Source Sans Pro Light" panose="020B0403030403020204" pitchFamily="34" charset="0"/>
              <a:ea typeface="Source Sans Pro Light" panose="020B0403030403020204" pitchFamily="34" charset="0"/>
            </a:endParaRPr>
          </a:p>
        </p:txBody>
      </p:sp>
      <p:pic>
        <p:nvPicPr>
          <p:cNvPr id="83" name="Grafik 82" descr="Projektorleinwand">
            <a:extLst>
              <a:ext uri="{FF2B5EF4-FFF2-40B4-BE49-F238E27FC236}">
                <a16:creationId xmlns:a16="http://schemas.microsoft.com/office/drawing/2014/main" id="{5C8FB520-47D6-4AD8-A00A-7C32D6F2CE4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43979" y="4986313"/>
            <a:ext cx="432000" cy="432000"/>
          </a:xfrm>
          <a:prstGeom prst="rect">
            <a:avLst/>
          </a:prstGeom>
        </p:spPr>
      </p:pic>
      <p:sp>
        <p:nvSpPr>
          <p:cNvPr id="95" name="Rechteck 94">
            <a:extLst>
              <a:ext uri="{FF2B5EF4-FFF2-40B4-BE49-F238E27FC236}">
                <a16:creationId xmlns:a16="http://schemas.microsoft.com/office/drawing/2014/main" id="{985963E9-2816-4616-BC66-208BE696DAB4}"/>
              </a:ext>
            </a:extLst>
          </p:cNvPr>
          <p:cNvSpPr/>
          <p:nvPr/>
        </p:nvSpPr>
        <p:spPr>
          <a:xfrm>
            <a:off x="2755439" y="2896028"/>
            <a:ext cx="1987095" cy="5133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7" name="Textfeld 96">
            <a:extLst>
              <a:ext uri="{FF2B5EF4-FFF2-40B4-BE49-F238E27FC236}">
                <a16:creationId xmlns:a16="http://schemas.microsoft.com/office/drawing/2014/main" id="{33D176C4-A938-4B65-91CB-19B07D92EB30}"/>
              </a:ext>
            </a:extLst>
          </p:cNvPr>
          <p:cNvSpPr txBox="1"/>
          <p:nvPr/>
        </p:nvSpPr>
        <p:spPr>
          <a:xfrm>
            <a:off x="3202717" y="2998802"/>
            <a:ext cx="1545962" cy="430824"/>
          </a:xfrm>
          <a:prstGeom prst="rect">
            <a:avLst/>
          </a:prstGeom>
          <a:noFill/>
        </p:spPr>
        <p:txBody>
          <a:bodyPr wrap="square" rtlCol="0">
            <a:spAutoFit/>
          </a:bodyPr>
          <a:lstStyle/>
          <a:p>
            <a:pPr>
              <a:lnSpc>
                <a:spcPts val="1300"/>
              </a:lnSpc>
            </a:pPr>
            <a:r>
              <a:rPr lang="en-GB" sz="1400" dirty="0">
                <a:solidFill>
                  <a:srgbClr val="3F91A7"/>
                </a:solidFill>
                <a:latin typeface="Source Sans Pro Black" panose="020B0803030403020204" pitchFamily="34" charset="0"/>
                <a:ea typeface="Source Sans Pro Black" panose="020B0803030403020204" pitchFamily="34" charset="0"/>
              </a:rPr>
              <a:t>1. </a:t>
            </a:r>
            <a:r>
              <a:rPr lang="sl-SI" sz="1400" dirty="0">
                <a:latin typeface="Source Sans Pro Light" panose="020B0403030403020204" pitchFamily="34" charset="0"/>
                <a:ea typeface="Source Sans Pro Light" panose="020B0403030403020204" pitchFamily="34" charset="0"/>
              </a:rPr>
              <a:t>Preverba upravičenosti</a:t>
            </a:r>
            <a:endParaRPr lang="en-GB" sz="1400" dirty="0">
              <a:latin typeface="Source Sans Pro Light" panose="020B0403030403020204" pitchFamily="34" charset="0"/>
              <a:ea typeface="Source Sans Pro Light" panose="020B0403030403020204" pitchFamily="34" charset="0"/>
            </a:endParaRPr>
          </a:p>
        </p:txBody>
      </p:sp>
      <p:sp>
        <p:nvSpPr>
          <p:cNvPr id="98" name="Rechteck 97">
            <a:extLst>
              <a:ext uri="{FF2B5EF4-FFF2-40B4-BE49-F238E27FC236}">
                <a16:creationId xmlns:a16="http://schemas.microsoft.com/office/drawing/2014/main" id="{3CF7C101-7034-4DD0-9149-418079685332}"/>
              </a:ext>
            </a:extLst>
          </p:cNvPr>
          <p:cNvSpPr/>
          <p:nvPr/>
        </p:nvSpPr>
        <p:spPr>
          <a:xfrm>
            <a:off x="2755440" y="3483802"/>
            <a:ext cx="1987094" cy="5133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99" name="Textfeld 98">
            <a:extLst>
              <a:ext uri="{FF2B5EF4-FFF2-40B4-BE49-F238E27FC236}">
                <a16:creationId xmlns:a16="http://schemas.microsoft.com/office/drawing/2014/main" id="{621C67DD-AE02-4C59-8418-18FD0D0F5F63}"/>
              </a:ext>
            </a:extLst>
          </p:cNvPr>
          <p:cNvSpPr txBox="1"/>
          <p:nvPr/>
        </p:nvSpPr>
        <p:spPr>
          <a:xfrm>
            <a:off x="3217079" y="3596666"/>
            <a:ext cx="1568532" cy="307777"/>
          </a:xfrm>
          <a:prstGeom prst="rect">
            <a:avLst/>
          </a:prstGeom>
          <a:noFill/>
        </p:spPr>
        <p:txBody>
          <a:bodyPr wrap="square" rtlCol="0">
            <a:spAutoFit/>
          </a:bodyPr>
          <a:lstStyle/>
          <a:p>
            <a:pPr algn="just"/>
            <a:r>
              <a:rPr lang="en-GB" sz="1400" dirty="0">
                <a:solidFill>
                  <a:srgbClr val="3F91A7"/>
                </a:solidFill>
                <a:latin typeface="Source Sans Pro Black" panose="020B0803030403020204" pitchFamily="34" charset="0"/>
                <a:ea typeface="Source Sans Pro Black" panose="020B0803030403020204" pitchFamily="34" charset="0"/>
              </a:rPr>
              <a:t>2. </a:t>
            </a:r>
            <a:r>
              <a:rPr lang="sl-SI" sz="1400" dirty="0">
                <a:latin typeface="Source Sans Pro Light" panose="020B0403030403020204" pitchFamily="34" charset="0"/>
                <a:ea typeface="Source Sans Pro Light" panose="020B0403030403020204" pitchFamily="34" charset="0"/>
              </a:rPr>
              <a:t>Polna prijava</a:t>
            </a:r>
            <a:endParaRPr lang="en-GB" sz="1400" dirty="0">
              <a:latin typeface="Source Sans Pro Light" panose="020B0403030403020204" pitchFamily="34" charset="0"/>
              <a:ea typeface="Source Sans Pro Light" panose="020B0403030403020204" pitchFamily="34" charset="0"/>
            </a:endParaRPr>
          </a:p>
        </p:txBody>
      </p:sp>
      <p:pic>
        <p:nvPicPr>
          <p:cNvPr id="101" name="Grafik 100" descr="Checkliste RNL">
            <a:extLst>
              <a:ext uri="{FF2B5EF4-FFF2-40B4-BE49-F238E27FC236}">
                <a16:creationId xmlns:a16="http://schemas.microsoft.com/office/drawing/2014/main" id="{297808C5-3E7D-4FB9-8D18-51DBAD09320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76861" y="2936691"/>
            <a:ext cx="432000" cy="432000"/>
          </a:xfrm>
          <a:prstGeom prst="rect">
            <a:avLst/>
          </a:prstGeom>
        </p:spPr>
      </p:pic>
      <p:pic>
        <p:nvPicPr>
          <p:cNvPr id="103" name="Grafik 102" descr="Dokument">
            <a:extLst>
              <a:ext uri="{FF2B5EF4-FFF2-40B4-BE49-F238E27FC236}">
                <a16:creationId xmlns:a16="http://schemas.microsoft.com/office/drawing/2014/main" id="{6F2A28DF-8837-45B5-8FF9-E3F6981BEA0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801479" y="3537104"/>
            <a:ext cx="432000" cy="432000"/>
          </a:xfrm>
          <a:prstGeom prst="rect">
            <a:avLst/>
          </a:prstGeom>
        </p:spPr>
      </p:pic>
      <p:sp>
        <p:nvSpPr>
          <p:cNvPr id="104" name="Pfeil: nach unten 103">
            <a:extLst>
              <a:ext uri="{FF2B5EF4-FFF2-40B4-BE49-F238E27FC236}">
                <a16:creationId xmlns:a16="http://schemas.microsoft.com/office/drawing/2014/main" id="{76DC064A-B030-4B2E-B3C8-92A52DB38541}"/>
              </a:ext>
            </a:extLst>
          </p:cNvPr>
          <p:cNvSpPr/>
          <p:nvPr/>
        </p:nvSpPr>
        <p:spPr>
          <a:xfrm>
            <a:off x="3497837" y="4056114"/>
            <a:ext cx="484632" cy="334338"/>
          </a:xfrm>
          <a:prstGeom prst="downArrow">
            <a:avLst>
              <a:gd name="adj1" fmla="val 46440"/>
              <a:gd name="adj2" fmla="val 43164"/>
            </a:avLst>
          </a:prstGeom>
          <a:solidFill>
            <a:srgbClr val="3F9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05" name="Rechteck 104">
            <a:extLst>
              <a:ext uri="{FF2B5EF4-FFF2-40B4-BE49-F238E27FC236}">
                <a16:creationId xmlns:a16="http://schemas.microsoft.com/office/drawing/2014/main" id="{017A56B9-2AB8-4E86-815A-72117B827F52}"/>
              </a:ext>
            </a:extLst>
          </p:cNvPr>
          <p:cNvSpPr/>
          <p:nvPr/>
        </p:nvSpPr>
        <p:spPr>
          <a:xfrm>
            <a:off x="2761585" y="4455373"/>
            <a:ext cx="1987094" cy="513327"/>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8" name="Grafik 107" descr="Häkchen">
            <a:extLst>
              <a:ext uri="{FF2B5EF4-FFF2-40B4-BE49-F238E27FC236}">
                <a16:creationId xmlns:a16="http://schemas.microsoft.com/office/drawing/2014/main" id="{C8F34039-2496-4275-B7A2-A7E4A83281D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2842533" y="4496036"/>
            <a:ext cx="432000" cy="432000"/>
          </a:xfrm>
          <a:prstGeom prst="rect">
            <a:avLst/>
          </a:prstGeom>
        </p:spPr>
      </p:pic>
      <p:sp>
        <p:nvSpPr>
          <p:cNvPr id="111" name="Textfeld 110">
            <a:extLst>
              <a:ext uri="{FF2B5EF4-FFF2-40B4-BE49-F238E27FC236}">
                <a16:creationId xmlns:a16="http://schemas.microsoft.com/office/drawing/2014/main" id="{29FFBC2C-75C1-4B22-A2F7-22F8DEECA310}"/>
              </a:ext>
            </a:extLst>
          </p:cNvPr>
          <p:cNvSpPr txBox="1"/>
          <p:nvPr/>
        </p:nvSpPr>
        <p:spPr>
          <a:xfrm>
            <a:off x="3436227" y="4439466"/>
            <a:ext cx="1348859" cy="307777"/>
          </a:xfrm>
          <a:prstGeom prst="rect">
            <a:avLst/>
          </a:prstGeom>
          <a:noFill/>
        </p:spPr>
        <p:txBody>
          <a:bodyPr wrap="square" rtlCol="0">
            <a:spAutoFit/>
          </a:bodyPr>
          <a:lstStyle/>
          <a:p>
            <a:r>
              <a:rPr lang="sl-SI" sz="1400" dirty="0">
                <a:latin typeface="Source Sans Pro Light" panose="020B0403030403020204" pitchFamily="34" charset="0"/>
                <a:ea typeface="Source Sans Pro Light" panose="020B0403030403020204" pitchFamily="34" charset="0"/>
              </a:rPr>
              <a:t>Uspešne prijave</a:t>
            </a:r>
            <a:endParaRPr lang="en-GB" sz="1400" dirty="0">
              <a:latin typeface="Source Sans Pro Light" panose="020B0403030403020204" pitchFamily="34" charset="0"/>
              <a:ea typeface="Source Sans Pro Light" panose="020B0403030403020204" pitchFamily="34" charset="0"/>
            </a:endParaRPr>
          </a:p>
        </p:txBody>
      </p:sp>
      <p:sp>
        <p:nvSpPr>
          <p:cNvPr id="113" name="Pfeil: nach unten 112">
            <a:extLst>
              <a:ext uri="{FF2B5EF4-FFF2-40B4-BE49-F238E27FC236}">
                <a16:creationId xmlns:a16="http://schemas.microsoft.com/office/drawing/2014/main" id="{1509846C-47BB-481A-9943-F28AFA874E84}"/>
              </a:ext>
            </a:extLst>
          </p:cNvPr>
          <p:cNvSpPr/>
          <p:nvPr/>
        </p:nvSpPr>
        <p:spPr>
          <a:xfrm rot="16200000">
            <a:off x="4720667" y="4518551"/>
            <a:ext cx="484632" cy="334338"/>
          </a:xfrm>
          <a:prstGeom prst="downArrow">
            <a:avLst>
              <a:gd name="adj1" fmla="val 46440"/>
              <a:gd name="adj2" fmla="val 43164"/>
            </a:avLst>
          </a:prstGeom>
          <a:solidFill>
            <a:srgbClr val="3F9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4" name="Rechteck 113">
            <a:extLst>
              <a:ext uri="{FF2B5EF4-FFF2-40B4-BE49-F238E27FC236}">
                <a16:creationId xmlns:a16="http://schemas.microsoft.com/office/drawing/2014/main" id="{F3A122FB-11DD-4AC5-A4A5-9E7280184986}"/>
              </a:ext>
            </a:extLst>
          </p:cNvPr>
          <p:cNvSpPr/>
          <p:nvPr/>
        </p:nvSpPr>
        <p:spPr>
          <a:xfrm>
            <a:off x="2758934" y="5027607"/>
            <a:ext cx="1987094" cy="513327"/>
          </a:xfrm>
          <a:prstGeom prst="rect">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6" name="Textfeld 115">
            <a:extLst>
              <a:ext uri="{FF2B5EF4-FFF2-40B4-BE49-F238E27FC236}">
                <a16:creationId xmlns:a16="http://schemas.microsoft.com/office/drawing/2014/main" id="{822881E2-B4D6-48C4-8D82-D6724169304D}"/>
              </a:ext>
            </a:extLst>
          </p:cNvPr>
          <p:cNvSpPr txBox="1"/>
          <p:nvPr/>
        </p:nvSpPr>
        <p:spPr>
          <a:xfrm>
            <a:off x="3433576" y="5011700"/>
            <a:ext cx="1348859" cy="523220"/>
          </a:xfrm>
          <a:prstGeom prst="rect">
            <a:avLst/>
          </a:prstGeom>
          <a:noFill/>
        </p:spPr>
        <p:txBody>
          <a:bodyPr wrap="square" rtlCol="0">
            <a:spAutoFit/>
          </a:bodyPr>
          <a:lstStyle/>
          <a:p>
            <a:r>
              <a:rPr lang="sl-SI" sz="1400" dirty="0">
                <a:latin typeface="Source Sans Pro Light" panose="020B0403030403020204" pitchFamily="34" charset="0"/>
                <a:ea typeface="Source Sans Pro Light" panose="020B0403030403020204" pitchFamily="34" charset="0"/>
              </a:rPr>
              <a:t>Neuspešne prijave</a:t>
            </a:r>
            <a:endParaRPr lang="en-GB" sz="1400" dirty="0">
              <a:latin typeface="Source Sans Pro Light" panose="020B0403030403020204" pitchFamily="34" charset="0"/>
              <a:ea typeface="Source Sans Pro Light" panose="020B0403030403020204" pitchFamily="34" charset="0"/>
            </a:endParaRPr>
          </a:p>
        </p:txBody>
      </p:sp>
      <p:sp>
        <p:nvSpPr>
          <p:cNvPr id="117" name="Pfeil: nach oben gebogen 116">
            <a:extLst>
              <a:ext uri="{FF2B5EF4-FFF2-40B4-BE49-F238E27FC236}">
                <a16:creationId xmlns:a16="http://schemas.microsoft.com/office/drawing/2014/main" id="{419298A7-65BA-4058-89B5-A488BD8B6020}"/>
              </a:ext>
            </a:extLst>
          </p:cNvPr>
          <p:cNvSpPr/>
          <p:nvPr/>
        </p:nvSpPr>
        <p:spPr>
          <a:xfrm rot="5400000">
            <a:off x="2825092" y="5557921"/>
            <a:ext cx="335538" cy="406814"/>
          </a:xfrm>
          <a:prstGeom prst="bentUpArrow">
            <a:avLst>
              <a:gd name="adj1" fmla="val 6162"/>
              <a:gd name="adj2" fmla="val 11770"/>
              <a:gd name="adj3" fmla="val 33255"/>
            </a:avLst>
          </a:prstGeom>
          <a:solidFill>
            <a:srgbClr val="3F91A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10" name="Grafik 109" descr="Schließen">
            <a:extLst>
              <a:ext uri="{FF2B5EF4-FFF2-40B4-BE49-F238E27FC236}">
                <a16:creationId xmlns:a16="http://schemas.microsoft.com/office/drawing/2014/main" id="{AA7526DE-6AF2-4E95-9D68-D87989DB50B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823618" y="5087959"/>
            <a:ext cx="432000" cy="432000"/>
          </a:xfrm>
          <a:prstGeom prst="rect">
            <a:avLst/>
          </a:prstGeom>
        </p:spPr>
      </p:pic>
      <p:sp>
        <p:nvSpPr>
          <p:cNvPr id="118" name="Rechteck 117">
            <a:extLst>
              <a:ext uri="{FF2B5EF4-FFF2-40B4-BE49-F238E27FC236}">
                <a16:creationId xmlns:a16="http://schemas.microsoft.com/office/drawing/2014/main" id="{53A07584-41D4-4F82-9EB1-A17E277B9F6D}"/>
              </a:ext>
            </a:extLst>
          </p:cNvPr>
          <p:cNvSpPr/>
          <p:nvPr/>
        </p:nvSpPr>
        <p:spPr>
          <a:xfrm>
            <a:off x="3217079" y="5711789"/>
            <a:ext cx="1533673" cy="46225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9" name="Textfeld 118">
            <a:extLst>
              <a:ext uri="{FF2B5EF4-FFF2-40B4-BE49-F238E27FC236}">
                <a16:creationId xmlns:a16="http://schemas.microsoft.com/office/drawing/2014/main" id="{21646312-9DF0-458A-8A76-35DED019A777}"/>
              </a:ext>
            </a:extLst>
          </p:cNvPr>
          <p:cNvSpPr txBox="1"/>
          <p:nvPr/>
        </p:nvSpPr>
        <p:spPr>
          <a:xfrm>
            <a:off x="3252105" y="5736550"/>
            <a:ext cx="1530330" cy="430824"/>
          </a:xfrm>
          <a:prstGeom prst="rect">
            <a:avLst/>
          </a:prstGeom>
          <a:noFill/>
        </p:spPr>
        <p:txBody>
          <a:bodyPr wrap="square" rtlCol="0">
            <a:spAutoFit/>
          </a:bodyPr>
          <a:lstStyle/>
          <a:p>
            <a:pPr algn="just">
              <a:lnSpc>
                <a:spcPts val="1300"/>
              </a:lnSpc>
            </a:pPr>
            <a:r>
              <a:rPr lang="sl-SI" sz="1400" dirty="0">
                <a:latin typeface="Source Sans Pro Light" panose="020B0403030403020204" pitchFamily="34" charset="0"/>
                <a:ea typeface="Source Sans Pro Light" panose="020B0403030403020204" pitchFamily="34" charset="0"/>
              </a:rPr>
              <a:t>Center za pomoč uporabnikom</a:t>
            </a:r>
            <a:endParaRPr lang="en-GB" sz="1400" dirty="0">
              <a:latin typeface="Source Sans Pro Light" panose="020B0403030403020204" pitchFamily="34" charset="0"/>
              <a:ea typeface="Source Sans Pro Light" panose="020B0403030403020204" pitchFamily="34" charset="0"/>
            </a:endParaRPr>
          </a:p>
        </p:txBody>
      </p:sp>
      <p:sp>
        <p:nvSpPr>
          <p:cNvPr id="120" name="Rechteck 119">
            <a:extLst>
              <a:ext uri="{FF2B5EF4-FFF2-40B4-BE49-F238E27FC236}">
                <a16:creationId xmlns:a16="http://schemas.microsoft.com/office/drawing/2014/main" id="{EC3A2A48-4DF4-413C-BB1A-E5C96B686FBE}"/>
              </a:ext>
            </a:extLst>
          </p:cNvPr>
          <p:cNvSpPr/>
          <p:nvPr/>
        </p:nvSpPr>
        <p:spPr>
          <a:xfrm>
            <a:off x="5227718" y="2905598"/>
            <a:ext cx="1661782" cy="144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2" name="Textfeld 121">
            <a:extLst>
              <a:ext uri="{FF2B5EF4-FFF2-40B4-BE49-F238E27FC236}">
                <a16:creationId xmlns:a16="http://schemas.microsoft.com/office/drawing/2014/main" id="{DA89FD92-C10D-4690-A984-397A0A82C19B}"/>
              </a:ext>
            </a:extLst>
          </p:cNvPr>
          <p:cNvSpPr txBox="1"/>
          <p:nvPr/>
        </p:nvSpPr>
        <p:spPr>
          <a:xfrm>
            <a:off x="5227718" y="3354926"/>
            <a:ext cx="1661782" cy="738664"/>
          </a:xfrm>
          <a:prstGeom prst="rect">
            <a:avLst/>
          </a:prstGeom>
          <a:noFill/>
        </p:spPr>
        <p:txBody>
          <a:bodyPr wrap="square" rtlCol="0">
            <a:spAutoFit/>
          </a:bodyPr>
          <a:lstStyle/>
          <a:p>
            <a:pPr algn="ctr"/>
            <a:r>
              <a:rPr lang="sl-SI" sz="1400" dirty="0">
                <a:latin typeface="Source Sans Pro Light" panose="020B0403030403020204" pitchFamily="34" charset="0"/>
                <a:ea typeface="Source Sans Pro Light" panose="020B0403030403020204" pitchFamily="34" charset="0"/>
              </a:rPr>
              <a:t>Priprava in podpis sporazuma o dotaciji</a:t>
            </a:r>
            <a:endParaRPr lang="en-GB" sz="1400" dirty="0">
              <a:latin typeface="Source Sans Pro Light" panose="020B0403030403020204" pitchFamily="34" charset="0"/>
              <a:ea typeface="Source Sans Pro Light" panose="020B0403030403020204" pitchFamily="34" charset="0"/>
            </a:endParaRPr>
          </a:p>
        </p:txBody>
      </p:sp>
      <p:pic>
        <p:nvPicPr>
          <p:cNvPr id="124" name="Grafik 123" descr="Händedruck">
            <a:extLst>
              <a:ext uri="{FF2B5EF4-FFF2-40B4-BE49-F238E27FC236}">
                <a16:creationId xmlns:a16="http://schemas.microsoft.com/office/drawing/2014/main" id="{2F150524-87E3-487C-B637-6CE48ECDA9C7}"/>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5701526" y="2794987"/>
            <a:ext cx="720000" cy="720000"/>
          </a:xfrm>
          <a:prstGeom prst="rect">
            <a:avLst/>
          </a:prstGeom>
        </p:spPr>
      </p:pic>
      <p:sp>
        <p:nvSpPr>
          <p:cNvPr id="125" name="Rechteck 124">
            <a:extLst>
              <a:ext uri="{FF2B5EF4-FFF2-40B4-BE49-F238E27FC236}">
                <a16:creationId xmlns:a16="http://schemas.microsoft.com/office/drawing/2014/main" id="{33990DA9-5D94-4A81-A058-BC73624FC228}"/>
              </a:ext>
            </a:extLst>
          </p:cNvPr>
          <p:cNvSpPr/>
          <p:nvPr/>
        </p:nvSpPr>
        <p:spPr>
          <a:xfrm>
            <a:off x="5236092" y="4439466"/>
            <a:ext cx="1690698" cy="1440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6" name="Textfeld 125">
            <a:extLst>
              <a:ext uri="{FF2B5EF4-FFF2-40B4-BE49-F238E27FC236}">
                <a16:creationId xmlns:a16="http://schemas.microsoft.com/office/drawing/2014/main" id="{DA3B297A-D9C1-47C5-8DF6-203E4F1AF2BD}"/>
              </a:ext>
            </a:extLst>
          </p:cNvPr>
          <p:cNvSpPr txBox="1"/>
          <p:nvPr/>
        </p:nvSpPr>
        <p:spPr>
          <a:xfrm>
            <a:off x="5236092" y="5128982"/>
            <a:ext cx="1690698" cy="523220"/>
          </a:xfrm>
          <a:prstGeom prst="rect">
            <a:avLst/>
          </a:prstGeom>
          <a:noFill/>
        </p:spPr>
        <p:txBody>
          <a:bodyPr wrap="square" rtlCol="0">
            <a:spAutoFit/>
          </a:bodyPr>
          <a:lstStyle/>
          <a:p>
            <a:pPr algn="ctr"/>
            <a:r>
              <a:rPr lang="sl-SI" sz="1400" dirty="0">
                <a:latin typeface="Source Sans Pro Light" panose="020B0403030403020204" pitchFamily="34" charset="0"/>
                <a:ea typeface="Source Sans Pro Light" panose="020B0403030403020204" pitchFamily="34" charset="0"/>
              </a:rPr>
              <a:t>Prejemnik prejme prvih 65% dotacije</a:t>
            </a:r>
            <a:endParaRPr lang="en-GB" sz="1400" dirty="0">
              <a:latin typeface="Source Sans Pro Light" panose="020B0403030403020204" pitchFamily="34" charset="0"/>
              <a:ea typeface="Source Sans Pro Light" panose="020B0403030403020204" pitchFamily="34" charset="0"/>
            </a:endParaRPr>
          </a:p>
        </p:txBody>
      </p:sp>
      <p:pic>
        <p:nvPicPr>
          <p:cNvPr id="129" name="Grafik 128" descr="Geld">
            <a:extLst>
              <a:ext uri="{FF2B5EF4-FFF2-40B4-BE49-F238E27FC236}">
                <a16:creationId xmlns:a16="http://schemas.microsoft.com/office/drawing/2014/main" id="{52030E86-1455-4814-A11D-B83EE4AD19F9}"/>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5701526" y="4516196"/>
            <a:ext cx="612000" cy="612000"/>
          </a:xfrm>
          <a:prstGeom prst="rect">
            <a:avLst/>
          </a:prstGeom>
        </p:spPr>
      </p:pic>
      <p:sp>
        <p:nvSpPr>
          <p:cNvPr id="130" name="Textfeld 129">
            <a:extLst>
              <a:ext uri="{FF2B5EF4-FFF2-40B4-BE49-F238E27FC236}">
                <a16:creationId xmlns:a16="http://schemas.microsoft.com/office/drawing/2014/main" id="{AEEB4F9C-91D5-4F5A-BDF7-BC67709A7383}"/>
              </a:ext>
            </a:extLst>
          </p:cNvPr>
          <p:cNvSpPr txBox="1"/>
          <p:nvPr/>
        </p:nvSpPr>
        <p:spPr>
          <a:xfrm>
            <a:off x="7298244" y="2857425"/>
            <a:ext cx="2162869" cy="523220"/>
          </a:xfrm>
          <a:prstGeom prst="rect">
            <a:avLst/>
          </a:prstGeom>
          <a:noFill/>
        </p:spPr>
        <p:txBody>
          <a:bodyPr wrap="square" rtlCol="0">
            <a:spAutoFit/>
          </a:bodyPr>
          <a:lstStyle/>
          <a:p>
            <a:r>
              <a:rPr lang="sl-SI" sz="1400" dirty="0">
                <a:latin typeface="Source Sans Pro Light" panose="020B0403030403020204" pitchFamily="34" charset="0"/>
                <a:ea typeface="Source Sans Pro Light" panose="020B0403030403020204" pitchFamily="34" charset="0"/>
              </a:rPr>
              <a:t>EUCF podpira prejemnike dotacije pri izdelavi IK:</a:t>
            </a:r>
            <a:endParaRPr lang="en-GB" sz="1400" dirty="0">
              <a:latin typeface="Source Sans Pro Light" panose="020B0403030403020204" pitchFamily="34" charset="0"/>
              <a:ea typeface="Source Sans Pro Light" panose="020B0403030403020204" pitchFamily="34" charset="0"/>
            </a:endParaRPr>
          </a:p>
        </p:txBody>
      </p:sp>
      <p:sp>
        <p:nvSpPr>
          <p:cNvPr id="131" name="Rechteck 130">
            <a:extLst>
              <a:ext uri="{FF2B5EF4-FFF2-40B4-BE49-F238E27FC236}">
                <a16:creationId xmlns:a16="http://schemas.microsoft.com/office/drawing/2014/main" id="{19248516-0DE0-4C1D-9794-4FBA5EF5BE7E}"/>
              </a:ext>
            </a:extLst>
          </p:cNvPr>
          <p:cNvSpPr/>
          <p:nvPr/>
        </p:nvSpPr>
        <p:spPr>
          <a:xfrm>
            <a:off x="7401850" y="3647779"/>
            <a:ext cx="1914280" cy="5133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3" name="Textfeld 132">
            <a:extLst>
              <a:ext uri="{FF2B5EF4-FFF2-40B4-BE49-F238E27FC236}">
                <a16:creationId xmlns:a16="http://schemas.microsoft.com/office/drawing/2014/main" id="{566CD2F1-62DD-4A43-82E2-D897CB4AEF2B}"/>
              </a:ext>
            </a:extLst>
          </p:cNvPr>
          <p:cNvSpPr txBox="1"/>
          <p:nvPr/>
        </p:nvSpPr>
        <p:spPr>
          <a:xfrm>
            <a:off x="7955489" y="3673028"/>
            <a:ext cx="1348859" cy="453266"/>
          </a:xfrm>
          <a:prstGeom prst="rect">
            <a:avLst/>
          </a:prstGeom>
          <a:noFill/>
        </p:spPr>
        <p:txBody>
          <a:bodyPr wrap="square" rtlCol="0">
            <a:spAutoFit/>
          </a:bodyPr>
          <a:lstStyle/>
          <a:p>
            <a:pPr algn="just">
              <a:lnSpc>
                <a:spcPts val="1400"/>
              </a:lnSpc>
            </a:pPr>
            <a:r>
              <a:rPr lang="sl-SI" sz="1400" dirty="0">
                <a:latin typeface="Source Sans Pro Light" panose="020B0403030403020204" pitchFamily="34" charset="0"/>
                <a:ea typeface="Source Sans Pro Light" panose="020B0403030403020204" pitchFamily="34" charset="0"/>
              </a:rPr>
              <a:t>Tehnična pomoč</a:t>
            </a:r>
            <a:endParaRPr lang="en-GB" sz="1400" dirty="0">
              <a:latin typeface="Source Sans Pro Light" panose="020B0403030403020204" pitchFamily="34" charset="0"/>
              <a:ea typeface="Source Sans Pro Light" panose="020B0403030403020204" pitchFamily="34" charset="0"/>
            </a:endParaRPr>
          </a:p>
        </p:txBody>
      </p:sp>
      <p:sp>
        <p:nvSpPr>
          <p:cNvPr id="134" name="Rechteck 133">
            <a:extLst>
              <a:ext uri="{FF2B5EF4-FFF2-40B4-BE49-F238E27FC236}">
                <a16:creationId xmlns:a16="http://schemas.microsoft.com/office/drawing/2014/main" id="{AD4F3B64-22D2-4717-BC14-5466146A4D50}"/>
              </a:ext>
            </a:extLst>
          </p:cNvPr>
          <p:cNvSpPr/>
          <p:nvPr/>
        </p:nvSpPr>
        <p:spPr>
          <a:xfrm>
            <a:off x="7404812" y="4254940"/>
            <a:ext cx="1914280" cy="5133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5" name="Textfeld 134">
            <a:extLst>
              <a:ext uri="{FF2B5EF4-FFF2-40B4-BE49-F238E27FC236}">
                <a16:creationId xmlns:a16="http://schemas.microsoft.com/office/drawing/2014/main" id="{0E53C419-2B9F-4F21-948A-5A57F595FB35}"/>
              </a:ext>
            </a:extLst>
          </p:cNvPr>
          <p:cNvSpPr txBox="1"/>
          <p:nvPr/>
        </p:nvSpPr>
        <p:spPr>
          <a:xfrm>
            <a:off x="7976902" y="4281236"/>
            <a:ext cx="1348859" cy="453266"/>
          </a:xfrm>
          <a:prstGeom prst="rect">
            <a:avLst/>
          </a:prstGeom>
          <a:noFill/>
        </p:spPr>
        <p:txBody>
          <a:bodyPr wrap="square" rtlCol="0">
            <a:spAutoFit/>
          </a:bodyPr>
          <a:lstStyle/>
          <a:p>
            <a:pPr>
              <a:lnSpc>
                <a:spcPts val="1400"/>
              </a:lnSpc>
            </a:pPr>
            <a:r>
              <a:rPr lang="sl-SI" sz="1400" dirty="0">
                <a:latin typeface="Source Sans Pro Light" panose="020B0403030403020204" pitchFamily="34" charset="0"/>
                <a:ea typeface="Source Sans Pro Light" panose="020B0403030403020204" pitchFamily="34" charset="0"/>
              </a:rPr>
              <a:t>Znanje in usposabljanje</a:t>
            </a:r>
            <a:endParaRPr lang="en-GB" sz="1400" dirty="0">
              <a:latin typeface="Source Sans Pro Light" panose="020B0403030403020204" pitchFamily="34" charset="0"/>
              <a:ea typeface="Source Sans Pro Light" panose="020B0403030403020204" pitchFamily="34" charset="0"/>
            </a:endParaRPr>
          </a:p>
        </p:txBody>
      </p:sp>
      <p:sp>
        <p:nvSpPr>
          <p:cNvPr id="137" name="Rechteck 136">
            <a:extLst>
              <a:ext uri="{FF2B5EF4-FFF2-40B4-BE49-F238E27FC236}">
                <a16:creationId xmlns:a16="http://schemas.microsoft.com/office/drawing/2014/main" id="{DCE7762F-2B39-48AA-BD2F-77AC13BC7561}"/>
              </a:ext>
            </a:extLst>
          </p:cNvPr>
          <p:cNvSpPr/>
          <p:nvPr/>
        </p:nvSpPr>
        <p:spPr>
          <a:xfrm>
            <a:off x="7404812" y="4858835"/>
            <a:ext cx="1914280" cy="7287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8" name="Textfeld 137">
            <a:extLst>
              <a:ext uri="{FF2B5EF4-FFF2-40B4-BE49-F238E27FC236}">
                <a16:creationId xmlns:a16="http://schemas.microsoft.com/office/drawing/2014/main" id="{C642BA76-523F-4FD7-840E-9DE2EC166592}"/>
              </a:ext>
            </a:extLst>
          </p:cNvPr>
          <p:cNvSpPr txBox="1"/>
          <p:nvPr/>
        </p:nvSpPr>
        <p:spPr>
          <a:xfrm>
            <a:off x="7935015" y="4848942"/>
            <a:ext cx="1348859" cy="738664"/>
          </a:xfrm>
          <a:prstGeom prst="rect">
            <a:avLst/>
          </a:prstGeom>
          <a:noFill/>
        </p:spPr>
        <p:txBody>
          <a:bodyPr wrap="square" rtlCol="0">
            <a:spAutoFit/>
          </a:bodyPr>
          <a:lstStyle/>
          <a:p>
            <a:r>
              <a:rPr lang="sl-SI" sz="1400" dirty="0">
                <a:latin typeface="Source Sans Pro Light" panose="020B0403030403020204" pitchFamily="34" charset="0"/>
                <a:ea typeface="Source Sans Pro Light" panose="020B0403030403020204" pitchFamily="34" charset="0"/>
              </a:rPr>
              <a:t>Standardna orodja in dokumenti</a:t>
            </a:r>
            <a:endParaRPr lang="en-GB" sz="1400" dirty="0">
              <a:latin typeface="Source Sans Pro Light" panose="020B0403030403020204" pitchFamily="34" charset="0"/>
              <a:ea typeface="Source Sans Pro Light" panose="020B0403030403020204" pitchFamily="34" charset="0"/>
            </a:endParaRPr>
          </a:p>
        </p:txBody>
      </p:sp>
      <p:pic>
        <p:nvPicPr>
          <p:cNvPr id="141" name="Grafik 140" descr="Zahnräder">
            <a:extLst>
              <a:ext uri="{FF2B5EF4-FFF2-40B4-BE49-F238E27FC236}">
                <a16:creationId xmlns:a16="http://schemas.microsoft.com/office/drawing/2014/main" id="{1D6631C3-9FA5-4AD4-84B8-67BE3241426D}"/>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7487082" y="3709514"/>
            <a:ext cx="432000" cy="432000"/>
          </a:xfrm>
          <a:prstGeom prst="rect">
            <a:avLst/>
          </a:prstGeom>
        </p:spPr>
      </p:pic>
      <p:pic>
        <p:nvPicPr>
          <p:cNvPr id="143" name="Grafik 142" descr="Gruppenbrainstorming">
            <a:extLst>
              <a:ext uri="{FF2B5EF4-FFF2-40B4-BE49-F238E27FC236}">
                <a16:creationId xmlns:a16="http://schemas.microsoft.com/office/drawing/2014/main" id="{E61688B2-76DC-4AE5-BA15-CC2305A7153E}"/>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7467667" y="4293970"/>
            <a:ext cx="432000" cy="432000"/>
          </a:xfrm>
          <a:prstGeom prst="rect">
            <a:avLst/>
          </a:prstGeom>
        </p:spPr>
      </p:pic>
      <p:pic>
        <p:nvPicPr>
          <p:cNvPr id="145" name="Grafik 144" descr="Liste">
            <a:extLst>
              <a:ext uri="{FF2B5EF4-FFF2-40B4-BE49-F238E27FC236}">
                <a16:creationId xmlns:a16="http://schemas.microsoft.com/office/drawing/2014/main" id="{9664C38F-A616-4E08-A941-D7581714AD7D}"/>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7484365" y="4914381"/>
            <a:ext cx="432000" cy="432000"/>
          </a:xfrm>
          <a:prstGeom prst="rect">
            <a:avLst/>
          </a:prstGeom>
        </p:spPr>
      </p:pic>
      <p:sp>
        <p:nvSpPr>
          <p:cNvPr id="146" name="Rechteck 145">
            <a:extLst>
              <a:ext uri="{FF2B5EF4-FFF2-40B4-BE49-F238E27FC236}">
                <a16:creationId xmlns:a16="http://schemas.microsoft.com/office/drawing/2014/main" id="{CC2FF1DC-0112-4016-9941-D4DF98603CA1}"/>
              </a:ext>
            </a:extLst>
          </p:cNvPr>
          <p:cNvSpPr/>
          <p:nvPr/>
        </p:nvSpPr>
        <p:spPr>
          <a:xfrm>
            <a:off x="9767475" y="2892511"/>
            <a:ext cx="1914280" cy="5133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48" name="Textfeld 147">
            <a:extLst>
              <a:ext uri="{FF2B5EF4-FFF2-40B4-BE49-F238E27FC236}">
                <a16:creationId xmlns:a16="http://schemas.microsoft.com/office/drawing/2014/main" id="{CF1E7B49-358B-4F5A-82F0-3E5CF81836D1}"/>
              </a:ext>
            </a:extLst>
          </p:cNvPr>
          <p:cNvSpPr txBox="1"/>
          <p:nvPr/>
        </p:nvSpPr>
        <p:spPr>
          <a:xfrm>
            <a:off x="10288590" y="2995285"/>
            <a:ext cx="1348859" cy="307777"/>
          </a:xfrm>
          <a:prstGeom prst="rect">
            <a:avLst/>
          </a:prstGeom>
          <a:noFill/>
        </p:spPr>
        <p:txBody>
          <a:bodyPr wrap="square" rtlCol="0">
            <a:spAutoFit/>
          </a:bodyPr>
          <a:lstStyle/>
          <a:p>
            <a:pPr algn="just"/>
            <a:r>
              <a:rPr lang="sl-SI" sz="1400" dirty="0">
                <a:latin typeface="Source Sans Pro Light" panose="020B0403030403020204" pitchFamily="34" charset="0"/>
                <a:ea typeface="Source Sans Pro Light" panose="020B0403030403020204" pitchFamily="34" charset="0"/>
              </a:rPr>
              <a:t>Validacija IK</a:t>
            </a:r>
            <a:endParaRPr lang="en-GB" sz="1400" dirty="0">
              <a:latin typeface="Source Sans Pro Light" panose="020B0403030403020204" pitchFamily="34" charset="0"/>
              <a:ea typeface="Source Sans Pro Light" panose="020B0403030403020204" pitchFamily="34" charset="0"/>
            </a:endParaRPr>
          </a:p>
        </p:txBody>
      </p:sp>
      <p:sp>
        <p:nvSpPr>
          <p:cNvPr id="149" name="Rechteck 148">
            <a:extLst>
              <a:ext uri="{FF2B5EF4-FFF2-40B4-BE49-F238E27FC236}">
                <a16:creationId xmlns:a16="http://schemas.microsoft.com/office/drawing/2014/main" id="{6A6630E2-405B-46C4-A3A0-1F8E39F7A388}"/>
              </a:ext>
            </a:extLst>
          </p:cNvPr>
          <p:cNvSpPr/>
          <p:nvPr/>
        </p:nvSpPr>
        <p:spPr>
          <a:xfrm>
            <a:off x="9752929" y="3484551"/>
            <a:ext cx="1914280" cy="10568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0" name="Textfeld 149">
            <a:extLst>
              <a:ext uri="{FF2B5EF4-FFF2-40B4-BE49-F238E27FC236}">
                <a16:creationId xmlns:a16="http://schemas.microsoft.com/office/drawing/2014/main" id="{A1D15E16-DB38-4080-82EE-7BFC365AC940}"/>
              </a:ext>
            </a:extLst>
          </p:cNvPr>
          <p:cNvSpPr txBox="1"/>
          <p:nvPr/>
        </p:nvSpPr>
        <p:spPr>
          <a:xfrm>
            <a:off x="10295135" y="3545540"/>
            <a:ext cx="1348859" cy="738664"/>
          </a:xfrm>
          <a:prstGeom prst="rect">
            <a:avLst/>
          </a:prstGeom>
          <a:noFill/>
        </p:spPr>
        <p:txBody>
          <a:bodyPr wrap="square" rtlCol="0">
            <a:spAutoFit/>
          </a:bodyPr>
          <a:lstStyle/>
          <a:p>
            <a:pPr algn="ctr"/>
            <a:r>
              <a:rPr lang="sl-SI" sz="1400" dirty="0">
                <a:latin typeface="Source Sans Pro Light" panose="020B0403030403020204" pitchFamily="34" charset="0"/>
                <a:ea typeface="Source Sans Pro Light" panose="020B0403030403020204" pitchFamily="34" charset="0"/>
              </a:rPr>
              <a:t>Prejemnik prejme prvih 35% dotacije</a:t>
            </a:r>
            <a:endParaRPr lang="en-GB" sz="1400" dirty="0">
              <a:latin typeface="Source Sans Pro Light" panose="020B0403030403020204" pitchFamily="34" charset="0"/>
              <a:ea typeface="Source Sans Pro Light" panose="020B0403030403020204" pitchFamily="34" charset="0"/>
            </a:endParaRPr>
          </a:p>
        </p:txBody>
      </p:sp>
      <p:sp>
        <p:nvSpPr>
          <p:cNvPr id="152" name="Rechteck 151">
            <a:extLst>
              <a:ext uri="{FF2B5EF4-FFF2-40B4-BE49-F238E27FC236}">
                <a16:creationId xmlns:a16="http://schemas.microsoft.com/office/drawing/2014/main" id="{481A98A7-7044-4C49-AFE2-6FD8C225D066}"/>
              </a:ext>
            </a:extLst>
          </p:cNvPr>
          <p:cNvSpPr/>
          <p:nvPr/>
        </p:nvSpPr>
        <p:spPr>
          <a:xfrm>
            <a:off x="9767475" y="4624046"/>
            <a:ext cx="1914280" cy="5133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3" name="Textfeld 152">
            <a:extLst>
              <a:ext uri="{FF2B5EF4-FFF2-40B4-BE49-F238E27FC236}">
                <a16:creationId xmlns:a16="http://schemas.microsoft.com/office/drawing/2014/main" id="{B7706482-0DFC-48D5-B191-3F2A50142164}"/>
              </a:ext>
            </a:extLst>
          </p:cNvPr>
          <p:cNvSpPr txBox="1"/>
          <p:nvPr/>
        </p:nvSpPr>
        <p:spPr>
          <a:xfrm>
            <a:off x="10253372" y="4629478"/>
            <a:ext cx="1431345" cy="562270"/>
          </a:xfrm>
          <a:prstGeom prst="rect">
            <a:avLst/>
          </a:prstGeom>
          <a:noFill/>
        </p:spPr>
        <p:txBody>
          <a:bodyPr wrap="square" rtlCol="0">
            <a:spAutoFit/>
          </a:bodyPr>
          <a:lstStyle/>
          <a:p>
            <a:pPr>
              <a:lnSpc>
                <a:spcPts val="1200"/>
              </a:lnSpc>
            </a:pPr>
            <a:r>
              <a:rPr lang="en-GB" sz="1400" dirty="0">
                <a:latin typeface="Source Sans Pro Light" panose="020B0403030403020204" pitchFamily="34" charset="0"/>
                <a:ea typeface="Source Sans Pro Light" panose="020B0403030403020204" pitchFamily="34" charset="0"/>
              </a:rPr>
              <a:t>Monitoring </a:t>
            </a:r>
            <a:r>
              <a:rPr lang="sl-SI" sz="1400" dirty="0">
                <a:latin typeface="Source Sans Pro Light" panose="020B0403030403020204" pitchFamily="34" charset="0"/>
                <a:ea typeface="Source Sans Pro Light" panose="020B0403030403020204" pitchFamily="34" charset="0"/>
              </a:rPr>
              <a:t>implementacije IK</a:t>
            </a:r>
            <a:endParaRPr lang="en-GB" sz="1400" dirty="0">
              <a:latin typeface="Source Sans Pro Light" panose="020B0403030403020204" pitchFamily="34" charset="0"/>
              <a:ea typeface="Source Sans Pro Light" panose="020B0403030403020204" pitchFamily="34" charset="0"/>
            </a:endParaRPr>
          </a:p>
        </p:txBody>
      </p:sp>
      <p:sp>
        <p:nvSpPr>
          <p:cNvPr id="155" name="Rechteck 154">
            <a:extLst>
              <a:ext uri="{FF2B5EF4-FFF2-40B4-BE49-F238E27FC236}">
                <a16:creationId xmlns:a16="http://schemas.microsoft.com/office/drawing/2014/main" id="{B9F19CF9-3FE7-4A8E-87D3-F5C6A14322C2}"/>
              </a:ext>
            </a:extLst>
          </p:cNvPr>
          <p:cNvSpPr/>
          <p:nvPr/>
        </p:nvSpPr>
        <p:spPr>
          <a:xfrm>
            <a:off x="9752929" y="5223223"/>
            <a:ext cx="1914280" cy="51332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6" name="Textfeld 155">
            <a:extLst>
              <a:ext uri="{FF2B5EF4-FFF2-40B4-BE49-F238E27FC236}">
                <a16:creationId xmlns:a16="http://schemas.microsoft.com/office/drawing/2014/main" id="{94CD4161-BEBD-411B-A2A9-4887BB14535B}"/>
              </a:ext>
            </a:extLst>
          </p:cNvPr>
          <p:cNvSpPr txBox="1"/>
          <p:nvPr/>
        </p:nvSpPr>
        <p:spPr>
          <a:xfrm>
            <a:off x="10283132" y="5236501"/>
            <a:ext cx="1431345" cy="523220"/>
          </a:xfrm>
          <a:prstGeom prst="rect">
            <a:avLst/>
          </a:prstGeom>
          <a:noFill/>
        </p:spPr>
        <p:txBody>
          <a:bodyPr wrap="square" rtlCol="0">
            <a:spAutoFit/>
          </a:bodyPr>
          <a:lstStyle/>
          <a:p>
            <a:r>
              <a:rPr lang="sl-SI" sz="1400" dirty="0">
                <a:latin typeface="Source Sans Pro Light" panose="020B0403030403020204" pitchFamily="34" charset="0"/>
                <a:ea typeface="Source Sans Pro Light" panose="020B0403030403020204" pitchFamily="34" charset="0"/>
              </a:rPr>
              <a:t>Dogodki za</a:t>
            </a:r>
            <a:r>
              <a:rPr lang="de-DE" sz="1400" dirty="0">
                <a:latin typeface="Source Sans Pro Light" panose="020B0403030403020204" pitchFamily="34" charset="0"/>
                <a:ea typeface="Source Sans Pro Light" panose="020B0403030403020204" pitchFamily="34" charset="0"/>
              </a:rPr>
              <a:t> </a:t>
            </a:r>
            <a:r>
              <a:rPr lang="de-DE" sz="1400" dirty="0" err="1">
                <a:latin typeface="Source Sans Pro Light" panose="020B0403030403020204" pitchFamily="34" charset="0"/>
                <a:ea typeface="Source Sans Pro Light" panose="020B0403030403020204" pitchFamily="34" charset="0"/>
              </a:rPr>
              <a:t>usposabljanje</a:t>
            </a:r>
            <a:r>
              <a:rPr lang="sl-SI" sz="1400" dirty="0">
                <a:latin typeface="Source Sans Pro Light" panose="020B0403030403020204" pitchFamily="34" charset="0"/>
                <a:ea typeface="Source Sans Pro Light" panose="020B0403030403020204" pitchFamily="34" charset="0"/>
              </a:rPr>
              <a:t> </a:t>
            </a:r>
            <a:endParaRPr lang="en-GB" sz="1400" dirty="0">
              <a:latin typeface="Source Sans Pro Light" panose="020B0403030403020204" pitchFamily="34" charset="0"/>
              <a:ea typeface="Source Sans Pro Light" panose="020B0403030403020204" pitchFamily="34" charset="0"/>
            </a:endParaRPr>
          </a:p>
        </p:txBody>
      </p:sp>
      <p:pic>
        <p:nvPicPr>
          <p:cNvPr id="159" name="Grafik 158" descr="Recherche">
            <a:extLst>
              <a:ext uri="{FF2B5EF4-FFF2-40B4-BE49-F238E27FC236}">
                <a16:creationId xmlns:a16="http://schemas.microsoft.com/office/drawing/2014/main" id="{0196C37E-9B18-4E03-A4B7-AA09711C6F21}"/>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9851132" y="2936691"/>
            <a:ext cx="432000" cy="432000"/>
          </a:xfrm>
          <a:prstGeom prst="rect">
            <a:avLst/>
          </a:prstGeom>
        </p:spPr>
      </p:pic>
      <p:pic>
        <p:nvPicPr>
          <p:cNvPr id="161" name="Grafik 160" descr="Statistik">
            <a:extLst>
              <a:ext uri="{FF2B5EF4-FFF2-40B4-BE49-F238E27FC236}">
                <a16:creationId xmlns:a16="http://schemas.microsoft.com/office/drawing/2014/main" id="{221DC220-4674-4403-BE7B-B21FB5829795}"/>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9811658" y="4656266"/>
            <a:ext cx="432000" cy="432000"/>
          </a:xfrm>
          <a:prstGeom prst="rect">
            <a:avLst/>
          </a:prstGeom>
        </p:spPr>
      </p:pic>
      <p:pic>
        <p:nvPicPr>
          <p:cNvPr id="163" name="Grafik 162" descr="Klassenzimmer">
            <a:extLst>
              <a:ext uri="{FF2B5EF4-FFF2-40B4-BE49-F238E27FC236}">
                <a16:creationId xmlns:a16="http://schemas.microsoft.com/office/drawing/2014/main" id="{F683FDED-ACDC-4FE8-A305-848FACFA7058}"/>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a:off x="9808056" y="5282791"/>
            <a:ext cx="432000" cy="432000"/>
          </a:xfrm>
          <a:prstGeom prst="rect">
            <a:avLst/>
          </a:prstGeom>
        </p:spPr>
      </p:pic>
      <p:pic>
        <p:nvPicPr>
          <p:cNvPr id="164" name="Grafik 163" descr="Geld">
            <a:extLst>
              <a:ext uri="{FF2B5EF4-FFF2-40B4-BE49-F238E27FC236}">
                <a16:creationId xmlns:a16="http://schemas.microsoft.com/office/drawing/2014/main" id="{656C9B3E-49F3-4811-BA98-35FBF754E91F}"/>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9869769" y="3591604"/>
            <a:ext cx="432000" cy="432000"/>
          </a:xfrm>
          <a:prstGeom prst="rect">
            <a:avLst/>
          </a:prstGeom>
        </p:spPr>
      </p:pic>
    </p:spTree>
    <p:extLst>
      <p:ext uri="{BB962C8B-B14F-4D97-AF65-F5344CB8AC3E}">
        <p14:creationId xmlns:p14="http://schemas.microsoft.com/office/powerpoint/2010/main" val="41694723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DBE0E0-321E-542C-B537-1563EB7B409D}"/>
              </a:ext>
            </a:extLst>
          </p:cNvPr>
          <p:cNvSpPr>
            <a:spLocks noGrp="1"/>
          </p:cNvSpPr>
          <p:nvPr>
            <p:ph type="body" sz="quarter" idx="12"/>
          </p:nvPr>
        </p:nvSpPr>
        <p:spPr/>
        <p:txBody>
          <a:bodyPr>
            <a:normAutofit fontScale="92500" lnSpcReduction="10000"/>
          </a:bodyPr>
          <a:lstStyle/>
          <a:p>
            <a:r>
              <a:rPr lang="sl-SI" dirty="0"/>
              <a:t>Trening po meri Slovenije: </a:t>
            </a:r>
            <a:br>
              <a:rPr lang="sl-SI" dirty="0"/>
            </a:br>
            <a:r>
              <a:rPr lang="sl-SI" dirty="0"/>
              <a:t>Praktični napotki</a:t>
            </a:r>
            <a:endParaRPr lang="en-GB" dirty="0"/>
          </a:p>
        </p:txBody>
      </p:sp>
    </p:spTree>
    <p:extLst>
      <p:ext uri="{BB962C8B-B14F-4D97-AF65-F5344CB8AC3E}">
        <p14:creationId xmlns:p14="http://schemas.microsoft.com/office/powerpoint/2010/main" val="24490380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F31A50FB-9A8C-534E-A02A-11E913327138}"/>
              </a:ext>
            </a:extLst>
          </p:cNvPr>
          <p:cNvSpPr txBox="1">
            <a:spLocks/>
          </p:cNvSpPr>
          <p:nvPr/>
        </p:nvSpPr>
        <p:spPr>
          <a:xfrm>
            <a:off x="1195365" y="463272"/>
            <a:ext cx="10486390" cy="753118"/>
          </a:xfrm>
          <a:prstGeom prst="rect">
            <a:avLst/>
          </a:prstGeom>
        </p:spPr>
        <p:txBody>
          <a:bodyPr lIns="36000" tIns="36000" rIns="36000" bIns="36000" anchor="b" anchorCtr="0">
            <a:normAutofit/>
          </a:bodyPr>
          <a:lstStyle>
            <a:lvl1pPr indent="0" algn="ctr">
              <a:spcBef>
                <a:spcPct val="20000"/>
              </a:spcBef>
              <a:buFont typeface="Arial"/>
              <a:buNone/>
              <a:defRPr sz="3500">
                <a:solidFill>
                  <a:srgbClr val="006BAB"/>
                </a:solidFill>
                <a:latin typeface="Source Sans Pro Black" panose="020B0803030403020204" pitchFamily="34" charset="0"/>
                <a:ea typeface="Source Sans Pro Black" panose="020B0803030403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de-DE" dirty="0"/>
              <a:t>FAQ</a:t>
            </a:r>
            <a:r>
              <a:rPr lang="sl-SI" dirty="0"/>
              <a:t>: Postopek prijave</a:t>
            </a:r>
            <a:endParaRPr lang="en-GB" dirty="0"/>
          </a:p>
        </p:txBody>
      </p:sp>
      <p:sp>
        <p:nvSpPr>
          <p:cNvPr id="2" name="Rechteck 1">
            <a:extLst>
              <a:ext uri="{FF2B5EF4-FFF2-40B4-BE49-F238E27FC236}">
                <a16:creationId xmlns:a16="http://schemas.microsoft.com/office/drawing/2014/main" id="{C9EE51B7-9050-45D4-8703-7FC560CE06A7}"/>
              </a:ext>
            </a:extLst>
          </p:cNvPr>
          <p:cNvSpPr/>
          <p:nvPr/>
        </p:nvSpPr>
        <p:spPr>
          <a:xfrm>
            <a:off x="955642" y="2267131"/>
            <a:ext cx="10486390" cy="4539833"/>
          </a:xfrm>
          <a:prstGeom prst="rect">
            <a:avLst/>
          </a:prstGeom>
        </p:spPr>
        <p:txBody>
          <a:bodyPr wrap="square">
            <a:spAutoFit/>
          </a:bodyPr>
          <a:lstStyle/>
          <a:p>
            <a:pPr marL="342900" lvl="0" indent="-342900">
              <a:lnSpc>
                <a:spcPct val="110000"/>
              </a:lnSpc>
              <a:spcBef>
                <a:spcPts val="1000"/>
              </a:spcBef>
              <a:spcAft>
                <a:spcPts val="0"/>
              </a:spcAft>
              <a:buFont typeface="Symbol" panose="05050102010706020507" pitchFamily="18" charset="2"/>
              <a:buChar char=""/>
            </a:pPr>
            <a:r>
              <a:rPr lang="sl-SI" sz="1600" b="1" dirty="0">
                <a:solidFill>
                  <a:srgbClr val="3F91A7"/>
                </a:solidFill>
                <a:latin typeface="Source Sans Pro" panose="020B0503030403020204" pitchFamily="34" charset="0"/>
                <a:ea typeface="Source Sans Pro" panose="020B0503030403020204" pitchFamily="34" charset="0"/>
              </a:rPr>
              <a:t>Velikost občin</a:t>
            </a:r>
            <a:r>
              <a:rPr lang="de-DE" sz="1600" b="1" dirty="0">
                <a:solidFill>
                  <a:srgbClr val="3F91A7"/>
                </a:solidFill>
                <a:latin typeface="Source Sans Pro" panose="020B0503030403020204" pitchFamily="34" charset="0"/>
                <a:ea typeface="Source Sans Pro" panose="020B0503030403020204" pitchFamily="34" charset="0"/>
              </a:rPr>
              <a:t>: </a:t>
            </a:r>
            <a:r>
              <a:rPr lang="de-DE" sz="1600" dirty="0">
                <a:latin typeface="Source Sans Pro Light" panose="020B0403030403020204" pitchFamily="34" charset="0"/>
                <a:ea typeface="Source Sans Pro Light" panose="020B0403030403020204" pitchFamily="34" charset="0"/>
              </a:rPr>
              <a:t>Se </a:t>
            </a:r>
            <a:r>
              <a:rPr lang="de-DE" sz="1600" dirty="0" err="1">
                <a:latin typeface="Source Sans Pro Light" panose="020B0403030403020204" pitchFamily="34" charset="0"/>
                <a:ea typeface="Source Sans Pro Light" panose="020B0403030403020204" pitchFamily="34" charset="0"/>
              </a:rPr>
              <a:t>to</a:t>
            </a:r>
            <a:r>
              <a:rPr lang="de-DE" sz="1600" dirty="0">
                <a:latin typeface="Source Sans Pro Light" panose="020B0403030403020204" pitchFamily="34" charset="0"/>
                <a:ea typeface="Source Sans Pro Light" panose="020B0403030403020204" pitchFamily="34" charset="0"/>
              </a:rPr>
              <a:t> </a:t>
            </a:r>
            <a:r>
              <a:rPr lang="de-DE" sz="1600" dirty="0" err="1">
                <a:latin typeface="Source Sans Pro Light" panose="020B0403030403020204" pitchFamily="34" charset="0"/>
                <a:ea typeface="Source Sans Pro Light" panose="020B0403030403020204" pitchFamily="34" charset="0"/>
              </a:rPr>
              <a:t>upo</a:t>
            </a:r>
            <a:r>
              <a:rPr lang="sl-SI" sz="1600" dirty="0">
                <a:latin typeface="Source Sans Pro Light" panose="020B0403030403020204" pitchFamily="34" charset="0"/>
                <a:ea typeface="Source Sans Pro Light" panose="020B0403030403020204" pitchFamily="34" charset="0"/>
              </a:rPr>
              <a:t>števa, kakšen vpliv ima na točkovanje?</a:t>
            </a:r>
            <a:endParaRPr lang="de-DE" sz="1600" dirty="0">
              <a:latin typeface="Source Sans Pro Light" panose="020B0403030403020204" pitchFamily="34" charset="0"/>
              <a:ea typeface="Source Sans Pro Light" panose="020B0403030403020204" pitchFamily="34" charset="0"/>
            </a:endParaRPr>
          </a:p>
          <a:p>
            <a:pPr marL="742950" lvl="1" indent="-285750">
              <a:lnSpc>
                <a:spcPct val="110000"/>
              </a:lnSpc>
              <a:spcAft>
                <a:spcPts val="0"/>
              </a:spcAft>
              <a:buFont typeface="Courier New" panose="02070309020205020404" pitchFamily="49" charset="0"/>
              <a:buChar char="o"/>
            </a:pPr>
            <a:r>
              <a:rPr lang="sl-SI" sz="1600" dirty="0">
                <a:latin typeface="Source Sans Pro Light" panose="020B0403030403020204" pitchFamily="34" charset="0"/>
                <a:ea typeface="Source Sans Pro Light" panose="020B0403030403020204" pitchFamily="34" charset="0"/>
              </a:rPr>
              <a:t>Ni omejitve glede velikosti občin, tudi velike občine se lahko prijavijo</a:t>
            </a:r>
            <a:endParaRPr lang="de-DE" sz="1600" dirty="0">
              <a:latin typeface="Source Sans Pro Light" panose="020B0403030403020204" pitchFamily="34" charset="0"/>
              <a:ea typeface="Source Sans Pro Light" panose="020B0403030403020204" pitchFamily="34" charset="0"/>
            </a:endParaRPr>
          </a:p>
          <a:p>
            <a:pPr marL="742950" lvl="1" indent="-285750">
              <a:lnSpc>
                <a:spcPct val="110000"/>
              </a:lnSpc>
              <a:spcAft>
                <a:spcPts val="0"/>
              </a:spcAft>
              <a:buFont typeface="Courier New" panose="02070309020205020404" pitchFamily="49" charset="0"/>
              <a:buChar char="o"/>
            </a:pPr>
            <a:r>
              <a:rPr lang="sl-SI" sz="1600" dirty="0">
                <a:latin typeface="Source Sans Pro Light" panose="020B0403030403020204" pitchFamily="34" charset="0"/>
                <a:ea typeface="Source Sans Pro Light" panose="020B0403030403020204" pitchFamily="34" charset="0"/>
              </a:rPr>
              <a:t>Je pa nivo ambicije glede na velikost prijaviteljev upoštevan</a:t>
            </a:r>
            <a:endParaRPr lang="de-DE" sz="1600" dirty="0">
              <a:latin typeface="Source Sans Pro Light" panose="020B0403030403020204" pitchFamily="34" charset="0"/>
              <a:ea typeface="Source Sans Pro Light" panose="020B0403030403020204" pitchFamily="34" charset="0"/>
            </a:endParaRPr>
          </a:p>
          <a:p>
            <a:pPr marL="342900" lvl="0" indent="-342900">
              <a:lnSpc>
                <a:spcPct val="110000"/>
              </a:lnSpc>
              <a:spcAft>
                <a:spcPts val="0"/>
              </a:spcAft>
              <a:buFont typeface="Symbol" panose="05050102010706020507" pitchFamily="18" charset="2"/>
              <a:buChar char=""/>
            </a:pPr>
            <a:r>
              <a:rPr lang="sl-SI" sz="1600" b="1" dirty="0">
                <a:solidFill>
                  <a:srgbClr val="3F91A7"/>
                </a:solidFill>
                <a:latin typeface="Source Sans Pro" panose="020B0503030403020204" pitchFamily="34" charset="0"/>
                <a:ea typeface="Source Sans Pro" panose="020B0503030403020204" pitchFamily="34" charset="0"/>
              </a:rPr>
              <a:t>Prijava prek podjeti</a:t>
            </a:r>
            <a:r>
              <a:rPr lang="de-DE" sz="1600" b="1" dirty="0">
                <a:solidFill>
                  <a:srgbClr val="3F91A7"/>
                </a:solidFill>
                <a:latin typeface="Source Sans Pro" panose="020B0503030403020204" pitchFamily="34" charset="0"/>
                <a:ea typeface="Source Sans Pro" panose="020B0503030403020204" pitchFamily="34" charset="0"/>
              </a:rPr>
              <a:t>j</a:t>
            </a:r>
            <a:r>
              <a:rPr lang="sl-SI" sz="1600" b="1" dirty="0">
                <a:solidFill>
                  <a:srgbClr val="3F91A7"/>
                </a:solidFill>
                <a:latin typeface="Source Sans Pro" panose="020B0503030403020204" pitchFamily="34" charset="0"/>
                <a:ea typeface="Source Sans Pro" panose="020B0503030403020204" pitchFamily="34" charset="0"/>
              </a:rPr>
              <a:t> v lasti občine: </a:t>
            </a:r>
            <a:r>
              <a:rPr lang="sl-SI" sz="1600" dirty="0">
                <a:latin typeface="Source Sans Pro Light" panose="020B0403030403020204" pitchFamily="34" charset="0"/>
                <a:ea typeface="Source Sans Pro Light" panose="020B0403030403020204" pitchFamily="34" charset="0"/>
              </a:rPr>
              <a:t>Se lahko namesto občine prijavi naprimer </a:t>
            </a:r>
            <a:r>
              <a:rPr lang="de-DE" sz="1600" dirty="0">
                <a:latin typeface="Source Sans Pro Light" panose="020B0403030403020204" pitchFamily="34" charset="0"/>
                <a:ea typeface="Source Sans Pro Light" panose="020B0403030403020204" pitchFamily="34" charset="0"/>
              </a:rPr>
              <a:t>l</a:t>
            </a:r>
            <a:r>
              <a:rPr lang="sl-SI" sz="1600" dirty="0">
                <a:latin typeface="Source Sans Pro Light" panose="020B0403030403020204" pitchFamily="34" charset="0"/>
                <a:ea typeface="Source Sans Pro Light" panose="020B0403030403020204" pitchFamily="34" charset="0"/>
              </a:rPr>
              <a:t>okalna energetska agencija ali pa </a:t>
            </a:r>
            <a:r>
              <a:rPr lang="de-DE" sz="1600" dirty="0">
                <a:latin typeface="Source Sans Pro Light" panose="020B0403030403020204" pitchFamily="34" charset="0"/>
                <a:ea typeface="Source Sans Pro Light" panose="020B0403030403020204" pitchFamily="34" charset="0"/>
              </a:rPr>
              <a:t>o</a:t>
            </a:r>
            <a:r>
              <a:rPr lang="sl-SI" sz="1600" dirty="0">
                <a:latin typeface="Source Sans Pro Light" panose="020B0403030403020204" pitchFamily="34" charset="0"/>
                <a:ea typeface="Source Sans Pro Light" panose="020B0403030403020204" pitchFamily="34" charset="0"/>
              </a:rPr>
              <a:t>perater distribucijskega omrežja, ali pa neko privatno svetovalno podjetje?</a:t>
            </a:r>
          </a:p>
          <a:p>
            <a:pPr marL="800100" lvl="1" indent="-342900">
              <a:lnSpc>
                <a:spcPct val="110000"/>
              </a:lnSpc>
              <a:buFont typeface="Symbol" panose="05050102010706020507" pitchFamily="18" charset="2"/>
              <a:buChar char=""/>
            </a:pPr>
            <a:r>
              <a:rPr lang="sl-SI" sz="1600" dirty="0">
                <a:latin typeface="Source Sans Pro Light" panose="020B0403030403020204" pitchFamily="34" charset="0"/>
                <a:ea typeface="Source Sans Pro Light" panose="020B0403030403020204" pitchFamily="34" charset="0"/>
              </a:rPr>
              <a:t>Ne. Prijavijo se lahko samo občine, skupine le-teh, in medobčinski upravni organi</a:t>
            </a:r>
            <a:r>
              <a:rPr lang="de-DE" sz="1600" dirty="0">
                <a:latin typeface="Source Sans Pro Light" panose="020B0403030403020204" pitchFamily="34" charset="0"/>
                <a:ea typeface="Source Sans Pro Light" panose="020B0403030403020204" pitchFamily="34" charset="0"/>
              </a:rPr>
              <a:t>, s </a:t>
            </a:r>
            <a:r>
              <a:rPr lang="de-DE" sz="1600" dirty="0" err="1">
                <a:latin typeface="Source Sans Pro Light" panose="020B0403030403020204" pitchFamily="34" charset="0"/>
                <a:ea typeface="Source Sans Pro Light" panose="020B0403030403020204" pitchFamily="34" charset="0"/>
              </a:rPr>
              <a:t>projekti</a:t>
            </a:r>
            <a:r>
              <a:rPr lang="de-DE" sz="1600" dirty="0">
                <a:latin typeface="Source Sans Pro Light" panose="020B0403030403020204" pitchFamily="34" charset="0"/>
                <a:ea typeface="Source Sans Pro Light" panose="020B0403030403020204" pitchFamily="34" charset="0"/>
              </a:rPr>
              <a:t>, </a:t>
            </a:r>
            <a:r>
              <a:rPr lang="de-DE" sz="1600" dirty="0" err="1">
                <a:latin typeface="Source Sans Pro Light" panose="020B0403030403020204" pitchFamily="34" charset="0"/>
                <a:ea typeface="Source Sans Pro Light" panose="020B0403030403020204" pitchFamily="34" charset="0"/>
              </a:rPr>
              <a:t>pri</a:t>
            </a:r>
            <a:r>
              <a:rPr lang="de-DE" sz="1600" dirty="0">
                <a:latin typeface="Source Sans Pro Light" panose="020B0403030403020204" pitchFamily="34" charset="0"/>
                <a:ea typeface="Source Sans Pro Light" panose="020B0403030403020204" pitchFamily="34" charset="0"/>
              </a:rPr>
              <a:t> </a:t>
            </a:r>
            <a:r>
              <a:rPr lang="de-DE" sz="1600" dirty="0" err="1">
                <a:latin typeface="Source Sans Pro Light" panose="020B0403030403020204" pitchFamily="34" charset="0"/>
                <a:ea typeface="Source Sans Pro Light" panose="020B0403030403020204" pitchFamily="34" charset="0"/>
              </a:rPr>
              <a:t>katerih</a:t>
            </a:r>
            <a:r>
              <a:rPr lang="de-DE" sz="1600" dirty="0">
                <a:latin typeface="Source Sans Pro Light" panose="020B0403030403020204" pitchFamily="34" charset="0"/>
                <a:ea typeface="Source Sans Pro Light" panose="020B0403030403020204" pitchFamily="34" charset="0"/>
              </a:rPr>
              <a:t> same </a:t>
            </a:r>
            <a:r>
              <a:rPr lang="de-DE" sz="1600" dirty="0" err="1">
                <a:latin typeface="Source Sans Pro Light" panose="020B0403030403020204" pitchFamily="34" charset="0"/>
                <a:ea typeface="Source Sans Pro Light" panose="020B0403030403020204" pitchFamily="34" charset="0"/>
              </a:rPr>
              <a:t>igrajo</a:t>
            </a:r>
            <a:r>
              <a:rPr lang="de-DE" sz="1600" dirty="0">
                <a:latin typeface="Source Sans Pro Light" panose="020B0403030403020204" pitchFamily="34" charset="0"/>
                <a:ea typeface="Source Sans Pro Light" panose="020B0403030403020204" pitchFamily="34" charset="0"/>
              </a:rPr>
              <a:t> </a:t>
            </a:r>
            <a:r>
              <a:rPr lang="de-DE" sz="1600" dirty="0" err="1">
                <a:latin typeface="Source Sans Pro Light" panose="020B0403030403020204" pitchFamily="34" charset="0"/>
                <a:ea typeface="Source Sans Pro Light" panose="020B0403030403020204" pitchFamily="34" charset="0"/>
              </a:rPr>
              <a:t>osrednjo</a:t>
            </a:r>
            <a:r>
              <a:rPr lang="de-DE" sz="1600" dirty="0">
                <a:latin typeface="Source Sans Pro Light" panose="020B0403030403020204" pitchFamily="34" charset="0"/>
                <a:ea typeface="Source Sans Pro Light" panose="020B0403030403020204" pitchFamily="34" charset="0"/>
              </a:rPr>
              <a:t> </a:t>
            </a:r>
            <a:r>
              <a:rPr lang="de-DE" sz="1600" dirty="0" err="1">
                <a:latin typeface="Source Sans Pro Light" panose="020B0403030403020204" pitchFamily="34" charset="0"/>
                <a:ea typeface="Source Sans Pro Light" panose="020B0403030403020204" pitchFamily="34" charset="0"/>
              </a:rPr>
              <a:t>vlogo</a:t>
            </a:r>
            <a:r>
              <a:rPr lang="de-DE" sz="1600" dirty="0">
                <a:latin typeface="Source Sans Pro Light" panose="020B0403030403020204" pitchFamily="34" charset="0"/>
                <a:ea typeface="Source Sans Pro Light" panose="020B0403030403020204" pitchFamily="34" charset="0"/>
              </a:rPr>
              <a:t>.</a:t>
            </a:r>
          </a:p>
          <a:p>
            <a:pPr marL="342900" lvl="0" indent="-342900">
              <a:lnSpc>
                <a:spcPct val="110000"/>
              </a:lnSpc>
              <a:spcAft>
                <a:spcPts val="0"/>
              </a:spcAft>
              <a:buFont typeface="Symbol" panose="05050102010706020507" pitchFamily="18" charset="2"/>
              <a:buChar char=""/>
            </a:pPr>
            <a:r>
              <a:rPr lang="sl-SI" sz="1600" b="1" dirty="0">
                <a:solidFill>
                  <a:srgbClr val="3F91A7"/>
                </a:solidFill>
                <a:latin typeface="Source Sans Pro" panose="020B0503030403020204" pitchFamily="34" charset="0"/>
                <a:ea typeface="Source Sans Pro" panose="020B0503030403020204" pitchFamily="34" charset="0"/>
              </a:rPr>
              <a:t>Soglasja, dovoljenja itd.:</a:t>
            </a:r>
            <a:r>
              <a:rPr lang="sl-SI" sz="1600" dirty="0">
                <a:latin typeface="Source Sans Pro Light" panose="020B0403030403020204" pitchFamily="34" charset="0"/>
                <a:ea typeface="Source Sans Pro Light" panose="020B0403030403020204" pitchFamily="34" charset="0"/>
              </a:rPr>
              <a:t> Ali rabimo pred prijavo že vsa soglasja, dovoljenja itd.?</a:t>
            </a:r>
          </a:p>
          <a:p>
            <a:pPr marL="800100" lvl="1" indent="-342900">
              <a:lnSpc>
                <a:spcPct val="110000"/>
              </a:lnSpc>
              <a:buFont typeface="Symbol" panose="05050102010706020507" pitchFamily="18" charset="2"/>
              <a:buChar char=""/>
            </a:pPr>
            <a:r>
              <a:rPr lang="sl-SI" sz="1600" dirty="0">
                <a:latin typeface="Source Sans Pro Light" panose="020B0403030403020204" pitchFamily="34" charset="0"/>
                <a:ea typeface="Source Sans Pro Light" panose="020B0403030403020204" pitchFamily="34" charset="0"/>
              </a:rPr>
              <a:t>Ne.</a:t>
            </a:r>
            <a:endParaRPr lang="de-DE" sz="1600" dirty="0">
              <a:latin typeface="Source Sans Pro Light" panose="020B0403030403020204" pitchFamily="34" charset="0"/>
              <a:ea typeface="Source Sans Pro Light" panose="020B0403030403020204" pitchFamily="34" charset="0"/>
            </a:endParaRPr>
          </a:p>
          <a:p>
            <a:pPr marL="342900" lvl="0" indent="-342900" algn="just">
              <a:lnSpc>
                <a:spcPct val="110000"/>
              </a:lnSpc>
              <a:spcAft>
                <a:spcPts val="0"/>
              </a:spcAft>
              <a:buFont typeface="Symbol" panose="05050102010706020507" pitchFamily="18" charset="2"/>
              <a:buChar char=""/>
            </a:pPr>
            <a:r>
              <a:rPr lang="sl-SI" sz="1600" b="1" dirty="0">
                <a:solidFill>
                  <a:srgbClr val="3F91A7"/>
                </a:solidFill>
                <a:latin typeface="Source Sans Pro" panose="020B0503030403020204" pitchFamily="34" charset="0"/>
                <a:ea typeface="Source Sans Pro" panose="020B0503030403020204" pitchFamily="34" charset="0"/>
              </a:rPr>
              <a:t>Iskanje partnerskih občin za skupno prijavo: </a:t>
            </a:r>
            <a:r>
              <a:rPr lang="sl-SI" sz="1600" dirty="0">
                <a:latin typeface="Source Sans Pro Light" panose="020B0403030403020204" pitchFamily="34" charset="0"/>
                <a:ea typeface="Source Sans Pro Light" panose="020B0403030403020204" pitchFamily="34" charset="0"/>
              </a:rPr>
              <a:t>Kje najti partnersko občino? Je vsebina prijave važna?</a:t>
            </a:r>
            <a:endParaRPr lang="sl-SI" sz="1600" b="1" dirty="0">
              <a:solidFill>
                <a:srgbClr val="3F91A7"/>
              </a:solidFill>
              <a:latin typeface="Source Sans Pro" panose="020B0503030403020204" pitchFamily="34" charset="0"/>
              <a:ea typeface="Source Sans Pro" panose="020B0503030403020204" pitchFamily="34" charset="0"/>
            </a:endParaRPr>
          </a:p>
          <a:p>
            <a:pPr marL="800100" lvl="1" indent="-342900" algn="just">
              <a:lnSpc>
                <a:spcPct val="110000"/>
              </a:lnSpc>
              <a:buFont typeface="Symbol" panose="05050102010706020507" pitchFamily="18" charset="2"/>
              <a:buChar char=""/>
            </a:pPr>
            <a:r>
              <a:rPr lang="sl-SI" sz="1600" dirty="0">
                <a:latin typeface="Source Sans Pro Light" panose="020B0403030403020204" pitchFamily="34" charset="0"/>
                <a:ea typeface="Source Sans Pro Light" panose="020B0403030403020204" pitchFamily="34" charset="0"/>
              </a:rPr>
              <a:t>Pri iskanju partnerja za skupno prijavo se lahko obrnete name (kontaktni podatki na začetku prezentacije)</a:t>
            </a:r>
          </a:p>
          <a:p>
            <a:pPr marL="800100" lvl="1" indent="-342900" algn="just">
              <a:lnSpc>
                <a:spcPct val="110000"/>
              </a:lnSpc>
              <a:buFont typeface="Symbol" panose="05050102010706020507" pitchFamily="18" charset="2"/>
              <a:buChar char=""/>
            </a:pPr>
            <a:r>
              <a:rPr lang="sl-SI" sz="1600" dirty="0">
                <a:latin typeface="Source Sans Pro Light" panose="020B0403030403020204" pitchFamily="34" charset="0"/>
                <a:ea typeface="Source Sans Pro Light" panose="020B0403030403020204" pitchFamily="34" charset="0"/>
              </a:rPr>
              <a:t>Ni potrebno, da so projekti različnih občin, ki se skupaj prijavljajo, vsebinsko povezani. </a:t>
            </a:r>
            <a:endParaRPr lang="de-DE" sz="1600" dirty="0">
              <a:latin typeface="Source Sans Pro Light" panose="020B0403030403020204" pitchFamily="34" charset="0"/>
              <a:ea typeface="Source Sans Pro Light" panose="020B0403030403020204" pitchFamily="34" charset="0"/>
            </a:endParaRPr>
          </a:p>
          <a:p>
            <a:pPr marL="342900" lvl="0" indent="-342900" algn="just">
              <a:lnSpc>
                <a:spcPct val="110000"/>
              </a:lnSpc>
              <a:buFont typeface="Symbol" panose="05050102010706020507" pitchFamily="18" charset="2"/>
              <a:buChar char=""/>
            </a:pPr>
            <a:r>
              <a:rPr lang="sl-SI" sz="1600" b="1" dirty="0">
                <a:solidFill>
                  <a:srgbClr val="3F91A7"/>
                </a:solidFill>
                <a:latin typeface="Source Sans Pro" panose="020B0503030403020204" pitchFamily="34" charset="0"/>
                <a:ea typeface="Source Sans Pro" panose="020B0503030403020204" pitchFamily="34" charset="0"/>
              </a:rPr>
              <a:t>Preračun višine EUCF dotacije: </a:t>
            </a:r>
            <a:r>
              <a:rPr lang="sl-SI" sz="1600" dirty="0">
                <a:latin typeface="Source Sans Pro Light" panose="020B0403030403020204" pitchFamily="34" charset="0"/>
                <a:ea typeface="Source Sans Pro Light" panose="020B0403030403020204" pitchFamily="34" charset="0"/>
              </a:rPr>
              <a:t>Je višina dotacije podobno kot pri ELENA odvisna od multiplikatorja? </a:t>
            </a:r>
          </a:p>
          <a:p>
            <a:pPr marL="800100" lvl="1" indent="-342900">
              <a:lnSpc>
                <a:spcPct val="110000"/>
              </a:lnSpc>
              <a:buFont typeface="Symbol" panose="05050102010706020507" pitchFamily="18" charset="2"/>
              <a:buChar char=""/>
            </a:pPr>
            <a:r>
              <a:rPr lang="sl-SI" sz="1600" dirty="0">
                <a:latin typeface="Source Sans Pro Light" panose="020B0403030403020204" pitchFamily="34" charset="0"/>
                <a:ea typeface="Source Sans Pro Light" panose="020B0403030403020204" pitchFamily="34" charset="0"/>
              </a:rPr>
              <a:t>Ne. Višina dotacije je </a:t>
            </a:r>
            <a:r>
              <a:rPr lang="de-DE" sz="1600" dirty="0" err="1">
                <a:latin typeface="Source Sans Pro Light" panose="020B0403030403020204" pitchFamily="34" charset="0"/>
                <a:ea typeface="Source Sans Pro Light" panose="020B0403030403020204" pitchFamily="34" charset="0"/>
              </a:rPr>
              <a:t>fiksna</a:t>
            </a:r>
            <a:r>
              <a:rPr lang="de-DE" sz="1600" dirty="0">
                <a:latin typeface="Source Sans Pro Light" panose="020B0403030403020204" pitchFamily="34" charset="0"/>
                <a:ea typeface="Source Sans Pro Light" panose="020B0403030403020204" pitchFamily="34" charset="0"/>
              </a:rPr>
              <a:t> in </a:t>
            </a:r>
            <a:r>
              <a:rPr lang="sl-SI" sz="1600" dirty="0">
                <a:latin typeface="Source Sans Pro Light" panose="020B0403030403020204" pitchFamily="34" charset="0"/>
                <a:ea typeface="Source Sans Pro Light" panose="020B0403030403020204" pitchFamily="34" charset="0"/>
              </a:rPr>
              <a:t>vedno enaka, ne glede na to, ali si </a:t>
            </a:r>
            <a:r>
              <a:rPr lang="de-DE" sz="1600" dirty="0" err="1">
                <a:latin typeface="Source Sans Pro Light" panose="020B0403030403020204" pitchFamily="34" charset="0"/>
                <a:ea typeface="Source Sans Pro Light" panose="020B0403030403020204" pitchFamily="34" charset="0"/>
              </a:rPr>
              <a:t>potem</a:t>
            </a:r>
            <a:r>
              <a:rPr lang="sl-SI" sz="1600" dirty="0">
                <a:latin typeface="Source Sans Pro Light" panose="020B0403030403020204" pitchFamily="34" charset="0"/>
                <a:ea typeface="Source Sans Pro Light" panose="020B0403030403020204" pitchFamily="34" charset="0"/>
              </a:rPr>
              <a:t> z </a:t>
            </a:r>
            <a:r>
              <a:rPr lang="de-DE" sz="1600" dirty="0">
                <a:latin typeface="Source Sans Pro Light" panose="020B0403030403020204" pitchFamily="34" charset="0"/>
                <a:ea typeface="Source Sans Pro Light" panose="020B0403030403020204" pitchFamily="34" charset="0"/>
              </a:rPr>
              <a:t>IK</a:t>
            </a:r>
            <a:r>
              <a:rPr lang="sl-SI" sz="1600" dirty="0">
                <a:latin typeface="Source Sans Pro Light" panose="020B0403030403020204" pitchFamily="34" charset="0"/>
                <a:ea typeface="Source Sans Pro Light" panose="020B0403030403020204" pitchFamily="34" charset="0"/>
              </a:rPr>
              <a:t> uspete zagotoviti sredstva</a:t>
            </a:r>
            <a:r>
              <a:rPr lang="de-DE" sz="1600" dirty="0">
                <a:latin typeface="Source Sans Pro Light" panose="020B0403030403020204" pitchFamily="34" charset="0"/>
                <a:ea typeface="Source Sans Pro Light" panose="020B0403030403020204" pitchFamily="34" charset="0"/>
              </a:rPr>
              <a:t> </a:t>
            </a:r>
            <a:r>
              <a:rPr lang="de-DE" sz="1600" dirty="0" err="1">
                <a:latin typeface="Source Sans Pro Light" panose="020B0403030403020204" pitchFamily="34" charset="0"/>
                <a:ea typeface="Source Sans Pro Light" panose="020B0403030403020204" pitchFamily="34" charset="0"/>
              </a:rPr>
              <a:t>za</a:t>
            </a:r>
            <a:r>
              <a:rPr lang="de-DE" sz="1600" dirty="0">
                <a:latin typeface="Source Sans Pro Light" panose="020B0403030403020204" pitchFamily="34" charset="0"/>
                <a:ea typeface="Source Sans Pro Light" panose="020B0403030403020204" pitchFamily="34" charset="0"/>
              </a:rPr>
              <a:t> </a:t>
            </a:r>
            <a:r>
              <a:rPr lang="de-DE" sz="1600" dirty="0" err="1">
                <a:latin typeface="Source Sans Pro Light" panose="020B0403030403020204" pitchFamily="34" charset="0"/>
                <a:ea typeface="Source Sans Pro Light" panose="020B0403030403020204" pitchFamily="34" charset="0"/>
              </a:rPr>
              <a:t>izdelavo</a:t>
            </a:r>
            <a:r>
              <a:rPr lang="sl-SI" sz="1600" dirty="0">
                <a:latin typeface="Source Sans Pro Light" panose="020B0403030403020204" pitchFamily="34" charset="0"/>
                <a:ea typeface="Source Sans Pro Light" panose="020B0403030403020204" pitchFamily="34" charset="0"/>
              </a:rPr>
              <a:t> projekta ali ne.</a:t>
            </a:r>
          </a:p>
          <a:p>
            <a:pPr marL="342900" indent="-342900">
              <a:lnSpc>
                <a:spcPct val="110000"/>
              </a:lnSpc>
              <a:spcAft>
                <a:spcPts val="600"/>
              </a:spcAft>
              <a:buFont typeface="Symbol" panose="05050102010706020507" pitchFamily="18" charset="2"/>
              <a:buChar char=""/>
            </a:pPr>
            <a:r>
              <a:rPr lang="de-DE" sz="1600" b="1" dirty="0" err="1">
                <a:solidFill>
                  <a:srgbClr val="3F91A7"/>
                </a:solidFill>
                <a:latin typeface="Source Sans Pro" panose="020B0503030403020204" pitchFamily="34" charset="0"/>
                <a:ea typeface="Source Sans Pro" panose="020B0503030403020204" pitchFamily="34" charset="0"/>
              </a:rPr>
              <a:t>Ve</a:t>
            </a:r>
            <a:r>
              <a:rPr lang="sl-SI" sz="1600" b="1" dirty="0">
                <a:solidFill>
                  <a:srgbClr val="3F91A7"/>
                </a:solidFill>
                <a:latin typeface="Source Sans Pro" panose="020B0503030403020204" pitchFamily="34" charset="0"/>
                <a:ea typeface="Source Sans Pro" panose="020B0503030403020204" pitchFamily="34" charset="0"/>
              </a:rPr>
              <a:t>č uporabnih informacij </a:t>
            </a:r>
            <a:r>
              <a:rPr lang="sl-SI" sz="1600" dirty="0">
                <a:latin typeface="Source Sans Pro Light" panose="020B0403030403020204" pitchFamily="34" charset="0"/>
                <a:ea typeface="Source Sans Pro Light" panose="020B0403030403020204" pitchFamily="34" charset="0"/>
              </a:rPr>
              <a:t>v dokumenteu </a:t>
            </a:r>
            <a:r>
              <a:rPr lang="sl-SI" sz="1600" dirty="0">
                <a:latin typeface="Source Sans Pro Light" panose="020B0403030403020204" pitchFamily="34" charset="0"/>
                <a:ea typeface="Source Sans Pro Light" panose="020B0403030403020204" pitchFamily="34" charset="0"/>
                <a:hlinkClick r:id="rId3"/>
              </a:rPr>
              <a:t>Guidelines for applicants</a:t>
            </a:r>
            <a:endParaRPr lang="de-DE" sz="1600" dirty="0">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352277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fad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
                                            <p:txEl>
                                              <p:pRg st="9" end="9"/>
                                            </p:txEl>
                                          </p:spTgt>
                                        </p:tgtEl>
                                        <p:attrNameLst>
                                          <p:attrName>style.visibility</p:attrName>
                                        </p:attrNameLst>
                                      </p:cBhvr>
                                      <p:to>
                                        <p:strVal val="visible"/>
                                      </p:to>
                                    </p:set>
                                    <p:animEffect transition="in" filter="fade">
                                      <p:cBhvr>
                                        <p:cTn id="52" dur="500"/>
                                        <p:tgtEl>
                                          <p:spTgt spid="2">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
                                            <p:txEl>
                                              <p:pRg st="10" end="10"/>
                                            </p:txEl>
                                          </p:spTgt>
                                        </p:tgtEl>
                                        <p:attrNameLst>
                                          <p:attrName>style.visibility</p:attrName>
                                        </p:attrNameLst>
                                      </p:cBhvr>
                                      <p:to>
                                        <p:strVal val="visible"/>
                                      </p:to>
                                    </p:set>
                                    <p:animEffect transition="in" filter="fade">
                                      <p:cBhvr>
                                        <p:cTn id="57" dur="500"/>
                                        <p:tgtEl>
                                          <p:spTgt spid="2">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
                                            <p:txEl>
                                              <p:pRg st="11" end="11"/>
                                            </p:txEl>
                                          </p:spTgt>
                                        </p:tgtEl>
                                        <p:attrNameLst>
                                          <p:attrName>style.visibility</p:attrName>
                                        </p:attrNameLst>
                                      </p:cBhvr>
                                      <p:to>
                                        <p:strVal val="visible"/>
                                      </p:to>
                                    </p:set>
                                    <p:animEffect transition="in" filter="fade">
                                      <p:cBhvr>
                                        <p:cTn id="62" dur="500"/>
                                        <p:tgtEl>
                                          <p:spTgt spid="2">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
                                            <p:txEl>
                                              <p:pRg st="12" end="12"/>
                                            </p:txEl>
                                          </p:spTgt>
                                        </p:tgtEl>
                                        <p:attrNameLst>
                                          <p:attrName>style.visibility</p:attrName>
                                        </p:attrNameLst>
                                      </p:cBhvr>
                                      <p:to>
                                        <p:strVal val="visible"/>
                                      </p:to>
                                    </p:set>
                                    <p:animEffect transition="in" filter="fade">
                                      <p:cBhvr>
                                        <p:cTn id="6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F31A50FB-9A8C-534E-A02A-11E913327138}"/>
              </a:ext>
            </a:extLst>
          </p:cNvPr>
          <p:cNvSpPr txBox="1">
            <a:spLocks/>
          </p:cNvSpPr>
          <p:nvPr/>
        </p:nvSpPr>
        <p:spPr>
          <a:xfrm>
            <a:off x="1195365" y="463272"/>
            <a:ext cx="10486390" cy="753118"/>
          </a:xfrm>
          <a:prstGeom prst="rect">
            <a:avLst/>
          </a:prstGeom>
        </p:spPr>
        <p:txBody>
          <a:bodyPr lIns="36000" tIns="36000" rIns="36000" bIns="36000" anchor="b" anchorCtr="0">
            <a:normAutofit/>
          </a:bodyPr>
          <a:lstStyle>
            <a:lvl1pPr indent="0" algn="ctr">
              <a:spcBef>
                <a:spcPct val="20000"/>
              </a:spcBef>
              <a:buFont typeface="Arial"/>
              <a:buNone/>
              <a:defRPr sz="3500">
                <a:solidFill>
                  <a:srgbClr val="006BAB"/>
                </a:solidFill>
                <a:latin typeface="Source Sans Pro Black" panose="020B0803030403020204" pitchFamily="34" charset="0"/>
                <a:ea typeface="Source Sans Pro Black" panose="020B0803030403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sl-SI" dirty="0"/>
              <a:t>Primeri upravičenih ukrepov</a:t>
            </a:r>
            <a:endParaRPr lang="en-GB" dirty="0"/>
          </a:p>
        </p:txBody>
      </p:sp>
      <p:sp>
        <p:nvSpPr>
          <p:cNvPr id="2" name="Rechteck 1">
            <a:extLst>
              <a:ext uri="{FF2B5EF4-FFF2-40B4-BE49-F238E27FC236}">
                <a16:creationId xmlns:a16="http://schemas.microsoft.com/office/drawing/2014/main" id="{C9EE51B7-9050-45D4-8703-7FC560CE06A7}"/>
              </a:ext>
            </a:extLst>
          </p:cNvPr>
          <p:cNvSpPr/>
          <p:nvPr/>
        </p:nvSpPr>
        <p:spPr>
          <a:xfrm>
            <a:off x="955642" y="2267131"/>
            <a:ext cx="10876140" cy="4140749"/>
          </a:xfrm>
          <a:prstGeom prst="rect">
            <a:avLst/>
          </a:prstGeom>
        </p:spPr>
        <p:txBody>
          <a:bodyPr wrap="square">
            <a:spAutoFit/>
          </a:bodyPr>
          <a:lstStyle/>
          <a:p>
            <a:pPr marL="342900" indent="-342900" algn="just">
              <a:lnSpc>
                <a:spcPct val="110000"/>
              </a:lnSpc>
              <a:buFont typeface="Symbol" panose="05050102010706020507" pitchFamily="18" charset="2"/>
              <a:buChar char=""/>
            </a:pPr>
            <a:r>
              <a:rPr lang="sl-SI" sz="1600" b="1" dirty="0">
                <a:solidFill>
                  <a:srgbClr val="3F91A7"/>
                </a:solidFill>
                <a:latin typeface="Source Sans Pro" panose="020B0503030403020204" pitchFamily="34" charset="0"/>
                <a:ea typeface="Source Sans Pro" panose="020B0503030403020204" pitchFamily="34" charset="0"/>
              </a:rPr>
              <a:t>Stavbe (bivalne, nebivalne): </a:t>
            </a:r>
            <a:r>
              <a:rPr lang="sl-SI" sz="1600" dirty="0">
                <a:latin typeface="Source Sans Pro Light" panose="020B0403030403020204" pitchFamily="34" charset="0"/>
                <a:ea typeface="Source Sans Pro Light" panose="020B0403030403020204" pitchFamily="34" charset="0"/>
              </a:rPr>
              <a:t>Izolacija fasade in stavbnega pohištva, prezračevanje, klimatizacija, ogrevanje in topla voda, svetila, ostala oprema ... </a:t>
            </a:r>
            <a:r>
              <a:rPr lang="de-DE" sz="1600" dirty="0">
                <a:solidFill>
                  <a:srgbClr val="3F91A7"/>
                </a:solidFill>
                <a:latin typeface="Source Sans Pro Light" panose="020B0403030403020204" pitchFamily="34" charset="0"/>
                <a:ea typeface="Source Sans Pro Light" panose="020B0403030403020204" pitchFamily="34" charset="0"/>
                <a:sym typeface="Wingdings" panose="05000000000000000000" pitchFamily="2" charset="2"/>
              </a:rPr>
              <a:t> </a:t>
            </a:r>
            <a:r>
              <a:rPr lang="de-DE" sz="1600" dirty="0" err="1">
                <a:solidFill>
                  <a:srgbClr val="3F91A7"/>
                </a:solidFill>
                <a:latin typeface="Source Sans Pro Light" panose="020B0403030403020204" pitchFamily="34" charset="0"/>
                <a:ea typeface="Source Sans Pro Light" panose="020B0403030403020204" pitchFamily="34" charset="0"/>
                <a:sym typeface="Wingdings" panose="05000000000000000000" pitchFamily="2" charset="2"/>
              </a:rPr>
              <a:t>Obnova</a:t>
            </a:r>
            <a:r>
              <a:rPr lang="de-DE" sz="1600" dirty="0">
                <a:solidFill>
                  <a:srgbClr val="3F91A7"/>
                </a:solidFill>
                <a:latin typeface="Source Sans Pro Light" panose="020B0403030403020204" pitchFamily="34" charset="0"/>
                <a:ea typeface="Source Sans Pro Light" panose="020B0403030403020204" pitchFamily="34" charset="0"/>
                <a:sym typeface="Wingdings" panose="05000000000000000000" pitchFamily="2" charset="2"/>
              </a:rPr>
              <a:t> </a:t>
            </a:r>
            <a:r>
              <a:rPr lang="de-DE" sz="1600" dirty="0" err="1">
                <a:solidFill>
                  <a:srgbClr val="3F91A7"/>
                </a:solidFill>
                <a:latin typeface="Source Sans Pro Light" panose="020B0403030403020204" pitchFamily="34" charset="0"/>
                <a:ea typeface="Source Sans Pro Light" panose="020B0403030403020204" pitchFamily="34" charset="0"/>
                <a:sym typeface="Wingdings" panose="05000000000000000000" pitchFamily="2" charset="2"/>
              </a:rPr>
              <a:t>fasade</a:t>
            </a:r>
            <a:r>
              <a:rPr lang="de-DE" sz="1600" dirty="0">
                <a:solidFill>
                  <a:srgbClr val="3F91A7"/>
                </a:solidFill>
                <a:latin typeface="Source Sans Pro Light" panose="020B0403030403020204" pitchFamily="34" charset="0"/>
                <a:ea typeface="Source Sans Pro Light" panose="020B0403030403020204" pitchFamily="34" charset="0"/>
                <a:sym typeface="Wingdings" panose="05000000000000000000" pitchFamily="2" charset="2"/>
              </a:rPr>
              <a:t> na </a:t>
            </a:r>
            <a:r>
              <a:rPr lang="sl-SI" sz="1600" dirty="0">
                <a:solidFill>
                  <a:srgbClr val="3F91A7"/>
                </a:solidFill>
                <a:latin typeface="Source Sans Pro Light" panose="020B0403030403020204" pitchFamily="34" charset="0"/>
                <a:ea typeface="Source Sans Pro Light" panose="020B0403030403020204" pitchFamily="34" charset="0"/>
                <a:sym typeface="Wingdings" panose="05000000000000000000" pitchFamily="2" charset="2"/>
              </a:rPr>
              <a:t>občinskih stavbah / zamenjava plinskega kotla za ogrevanje s TČ</a:t>
            </a:r>
            <a:endParaRPr lang="sl-SI" sz="1600" dirty="0">
              <a:solidFill>
                <a:srgbClr val="3F91A7"/>
              </a:solidFill>
              <a:latin typeface="Source Sans Pro Light" panose="020B0403030403020204" pitchFamily="34" charset="0"/>
              <a:ea typeface="Source Sans Pro Light" panose="020B0403030403020204" pitchFamily="34" charset="0"/>
            </a:endParaRPr>
          </a:p>
          <a:p>
            <a:pPr marL="342900" indent="-342900" algn="just">
              <a:lnSpc>
                <a:spcPct val="110000"/>
              </a:lnSpc>
              <a:buFont typeface="Symbol" panose="05050102010706020507" pitchFamily="18" charset="2"/>
              <a:buChar char=""/>
            </a:pPr>
            <a:r>
              <a:rPr lang="sl-SI" sz="1600" b="1" dirty="0">
                <a:solidFill>
                  <a:srgbClr val="3F91A7"/>
                </a:solidFill>
                <a:latin typeface="Source Sans Pro" panose="020B0503030403020204" pitchFamily="34" charset="0"/>
                <a:ea typeface="Source Sans Pro" panose="020B0503030403020204" pitchFamily="34" charset="0"/>
              </a:rPr>
              <a:t>OVE (integrirane in samostoječe): </a:t>
            </a:r>
            <a:r>
              <a:rPr lang="sl-SI" sz="1600" dirty="0">
                <a:latin typeface="Source Sans Pro Light" panose="020B0403030403020204" pitchFamily="34" charset="0"/>
                <a:ea typeface="Source Sans Pro Light" panose="020B0403030403020204" pitchFamily="34" charset="0"/>
              </a:rPr>
              <a:t>Fotovoltaične elektrarne, solarna termija, biomasa, geotermija, soproizvodnja toplote in elektrike, vetrna energija ... </a:t>
            </a:r>
            <a:r>
              <a:rPr lang="sl-SI" sz="1600" dirty="0">
                <a:solidFill>
                  <a:srgbClr val="3F91A7"/>
                </a:solidFill>
                <a:latin typeface="Source Sans Pro Light" panose="020B0403030403020204" pitchFamily="34" charset="0"/>
                <a:ea typeface="Source Sans Pro Light" panose="020B0403030403020204" pitchFamily="34" charset="0"/>
                <a:sym typeface="Wingdings" panose="05000000000000000000" pitchFamily="2" charset="2"/>
              </a:rPr>
              <a:t> Vgradnja SE na streho občinskih stavb</a:t>
            </a:r>
            <a:endParaRPr lang="sl-SI" sz="1600" dirty="0">
              <a:solidFill>
                <a:srgbClr val="3F91A7"/>
              </a:solidFill>
              <a:latin typeface="Source Sans Pro Light" panose="020B0403030403020204" pitchFamily="34" charset="0"/>
              <a:ea typeface="Source Sans Pro Light" panose="020B0403030403020204" pitchFamily="34" charset="0"/>
            </a:endParaRPr>
          </a:p>
          <a:p>
            <a:pPr marL="342900" indent="-342900" algn="just">
              <a:lnSpc>
                <a:spcPct val="110000"/>
              </a:lnSpc>
              <a:buFont typeface="Symbol" panose="05050102010706020507" pitchFamily="18" charset="2"/>
              <a:buChar char=""/>
            </a:pPr>
            <a:r>
              <a:rPr lang="sl-SI" sz="1600" b="1" dirty="0">
                <a:solidFill>
                  <a:srgbClr val="3F91A7"/>
                </a:solidFill>
                <a:latin typeface="Source Sans Pro" panose="020B0503030403020204" pitchFamily="34" charset="0"/>
                <a:ea typeface="Source Sans Pro" panose="020B0503030403020204" pitchFamily="34" charset="0"/>
              </a:rPr>
              <a:t>Daljinsko ogrevanje in hlajenje: </a:t>
            </a:r>
            <a:r>
              <a:rPr lang="sl-SI" sz="1600" dirty="0">
                <a:latin typeface="Source Sans Pro Light" panose="020B0403030403020204" pitchFamily="34" charset="0"/>
                <a:ea typeface="Source Sans Pro Light" panose="020B0403030403020204" pitchFamily="34" charset="0"/>
              </a:rPr>
              <a:t>Obnova z namenom izboljšanja energetske učinkovitosti, prehod na obnovljive vire ogrevanja, raba odpadne toplote, digitalizacija ... </a:t>
            </a:r>
            <a:r>
              <a:rPr lang="de-DE" sz="1600" dirty="0">
                <a:solidFill>
                  <a:srgbClr val="3F91A7"/>
                </a:solidFill>
                <a:latin typeface="Source Sans Pro Light" panose="020B0403030403020204" pitchFamily="34" charset="0"/>
                <a:ea typeface="Source Sans Pro Light" panose="020B0403030403020204" pitchFamily="34" charset="0"/>
                <a:sym typeface="Wingdings" panose="05000000000000000000" pitchFamily="2" charset="2"/>
              </a:rPr>
              <a:t> </a:t>
            </a:r>
            <a:r>
              <a:rPr lang="de-DE" sz="1600" dirty="0" err="1">
                <a:solidFill>
                  <a:srgbClr val="3F91A7"/>
                </a:solidFill>
                <a:latin typeface="Source Sans Pro Light" panose="020B0403030403020204" pitchFamily="34" charset="0"/>
                <a:ea typeface="Source Sans Pro Light" panose="020B0403030403020204" pitchFamily="34" charset="0"/>
                <a:sym typeface="Wingdings" panose="05000000000000000000" pitchFamily="2" charset="2"/>
              </a:rPr>
              <a:t>Obnova</a:t>
            </a:r>
            <a:r>
              <a:rPr lang="de-DE" sz="1600" dirty="0">
                <a:solidFill>
                  <a:srgbClr val="3F91A7"/>
                </a:solidFill>
                <a:latin typeface="Source Sans Pro Light" panose="020B0403030403020204" pitchFamily="34" charset="0"/>
                <a:ea typeface="Source Sans Pro Light" panose="020B0403030403020204" pitchFamily="34" charset="0"/>
                <a:sym typeface="Wingdings" panose="05000000000000000000" pitchFamily="2" charset="2"/>
              </a:rPr>
              <a:t> </a:t>
            </a:r>
            <a:r>
              <a:rPr lang="de-DE" sz="1600" dirty="0" err="1">
                <a:solidFill>
                  <a:srgbClr val="3F91A7"/>
                </a:solidFill>
                <a:latin typeface="Source Sans Pro Light" panose="020B0403030403020204" pitchFamily="34" charset="0"/>
                <a:ea typeface="Source Sans Pro Light" panose="020B0403030403020204" pitchFamily="34" charset="0"/>
                <a:sym typeface="Wingdings" panose="05000000000000000000" pitchFamily="2" charset="2"/>
              </a:rPr>
              <a:t>sistema</a:t>
            </a:r>
            <a:r>
              <a:rPr lang="de-DE" sz="1600" dirty="0">
                <a:solidFill>
                  <a:srgbClr val="3F91A7"/>
                </a:solidFill>
                <a:latin typeface="Source Sans Pro Light" panose="020B0403030403020204" pitchFamily="34" charset="0"/>
                <a:ea typeface="Source Sans Pro Light" panose="020B0403030403020204" pitchFamily="34" charset="0"/>
                <a:sym typeface="Wingdings" panose="05000000000000000000" pitchFamily="2" charset="2"/>
              </a:rPr>
              <a:t> </a:t>
            </a:r>
            <a:r>
              <a:rPr lang="de-DE" sz="1600" dirty="0" err="1">
                <a:solidFill>
                  <a:srgbClr val="3F91A7"/>
                </a:solidFill>
                <a:latin typeface="Source Sans Pro Light" panose="020B0403030403020204" pitchFamily="34" charset="0"/>
                <a:ea typeface="Source Sans Pro Light" panose="020B0403030403020204" pitchFamily="34" charset="0"/>
                <a:sym typeface="Wingdings" panose="05000000000000000000" pitchFamily="2" charset="2"/>
              </a:rPr>
              <a:t>daljinskegea</a:t>
            </a:r>
            <a:r>
              <a:rPr lang="de-DE" sz="1600" dirty="0">
                <a:solidFill>
                  <a:srgbClr val="3F91A7"/>
                </a:solidFill>
                <a:latin typeface="Source Sans Pro Light" panose="020B0403030403020204" pitchFamily="34" charset="0"/>
                <a:ea typeface="Source Sans Pro Light" panose="020B0403030403020204" pitchFamily="34" charset="0"/>
                <a:sym typeface="Wingdings" panose="05000000000000000000" pitchFamily="2" charset="2"/>
              </a:rPr>
              <a:t> </a:t>
            </a:r>
            <a:r>
              <a:rPr lang="de-DE" sz="1600" dirty="0" err="1">
                <a:solidFill>
                  <a:srgbClr val="3F91A7"/>
                </a:solidFill>
                <a:latin typeface="Source Sans Pro Light" panose="020B0403030403020204" pitchFamily="34" charset="0"/>
                <a:ea typeface="Source Sans Pro Light" panose="020B0403030403020204" pitchFamily="34" charset="0"/>
                <a:sym typeface="Wingdings" panose="05000000000000000000" pitchFamily="2" charset="2"/>
              </a:rPr>
              <a:t>ogrevanja</a:t>
            </a:r>
            <a:r>
              <a:rPr lang="de-DE" sz="1600" dirty="0">
                <a:solidFill>
                  <a:srgbClr val="3F91A7"/>
                </a:solidFill>
                <a:latin typeface="Source Sans Pro Light" panose="020B0403030403020204" pitchFamily="34" charset="0"/>
                <a:ea typeface="Source Sans Pro Light" panose="020B0403030403020204" pitchFamily="34" charset="0"/>
                <a:sym typeface="Wingdings" panose="05000000000000000000" pitchFamily="2" charset="2"/>
              </a:rPr>
              <a:t> z </a:t>
            </a:r>
            <a:r>
              <a:rPr lang="de-DE" sz="1600" dirty="0" err="1">
                <a:solidFill>
                  <a:srgbClr val="3F91A7"/>
                </a:solidFill>
                <a:latin typeface="Source Sans Pro Light" panose="020B0403030403020204" pitchFamily="34" charset="0"/>
                <a:ea typeface="Source Sans Pro Light" panose="020B0403030403020204" pitchFamily="34" charset="0"/>
                <a:sym typeface="Wingdings" panose="05000000000000000000" pitchFamily="2" charset="2"/>
              </a:rPr>
              <a:t>namenom</a:t>
            </a:r>
            <a:r>
              <a:rPr lang="de-DE" sz="1600" dirty="0">
                <a:solidFill>
                  <a:srgbClr val="3F91A7"/>
                </a:solidFill>
                <a:latin typeface="Source Sans Pro Light" panose="020B0403030403020204" pitchFamily="34" charset="0"/>
                <a:ea typeface="Source Sans Pro Light" panose="020B0403030403020204" pitchFamily="34" charset="0"/>
                <a:sym typeface="Wingdings" panose="05000000000000000000" pitchFamily="2" charset="2"/>
              </a:rPr>
              <a:t> </a:t>
            </a:r>
            <a:r>
              <a:rPr lang="de-DE" sz="1600" dirty="0" err="1">
                <a:solidFill>
                  <a:srgbClr val="3F91A7"/>
                </a:solidFill>
                <a:latin typeface="Source Sans Pro Light" panose="020B0403030403020204" pitchFamily="34" charset="0"/>
                <a:ea typeface="Source Sans Pro Light" panose="020B0403030403020204" pitchFamily="34" charset="0"/>
                <a:sym typeface="Wingdings" panose="05000000000000000000" pitchFamily="2" charset="2"/>
              </a:rPr>
              <a:t>zni</a:t>
            </a:r>
            <a:r>
              <a:rPr lang="sl-SI" sz="1600" dirty="0">
                <a:solidFill>
                  <a:srgbClr val="3F91A7"/>
                </a:solidFill>
                <a:latin typeface="Source Sans Pro Light" panose="020B0403030403020204" pitchFamily="34" charset="0"/>
                <a:ea typeface="Source Sans Pro Light" panose="020B0403030403020204" pitchFamily="34" charset="0"/>
                <a:sym typeface="Wingdings" panose="05000000000000000000" pitchFamily="2" charset="2"/>
              </a:rPr>
              <a:t>žanja toplotnih izgub</a:t>
            </a:r>
            <a:endParaRPr lang="sl-SI" sz="1600" dirty="0">
              <a:solidFill>
                <a:srgbClr val="3F91A7"/>
              </a:solidFill>
              <a:latin typeface="Source Sans Pro Light" panose="020B0403030403020204" pitchFamily="34" charset="0"/>
              <a:ea typeface="Source Sans Pro Light" panose="020B0403030403020204" pitchFamily="34" charset="0"/>
            </a:endParaRPr>
          </a:p>
          <a:p>
            <a:pPr marL="342900" lvl="0" indent="-342900" algn="just">
              <a:lnSpc>
                <a:spcPct val="110000"/>
              </a:lnSpc>
              <a:spcAft>
                <a:spcPts val="0"/>
              </a:spcAft>
              <a:buFont typeface="Symbol" panose="05050102010706020507" pitchFamily="18" charset="2"/>
              <a:buChar char=""/>
            </a:pPr>
            <a:r>
              <a:rPr lang="sl-SI" sz="1600" b="1" dirty="0">
                <a:solidFill>
                  <a:srgbClr val="3F91A7"/>
                </a:solidFill>
                <a:latin typeface="Source Sans Pro" panose="020B0503030403020204" pitchFamily="34" charset="0"/>
                <a:ea typeface="Source Sans Pro" panose="020B0503030403020204" pitchFamily="34" charset="0"/>
              </a:rPr>
              <a:t>Urbana mobilnost: </a:t>
            </a:r>
            <a:r>
              <a:rPr lang="sl-SI" sz="1600" dirty="0">
                <a:latin typeface="Source Sans Pro Light" panose="020B0403030403020204" pitchFamily="34" charset="0"/>
                <a:ea typeface="Source Sans Pro Light" panose="020B0403030403020204" pitchFamily="34" charset="0"/>
              </a:rPr>
              <a:t>Uvedba ali razširitev javnega prometa, elektrifikacija prometa npr. z izgradnjo polnilnic ... </a:t>
            </a:r>
            <a:r>
              <a:rPr lang="sl-SI" sz="1600" dirty="0">
                <a:solidFill>
                  <a:srgbClr val="3F91A7"/>
                </a:solidFill>
                <a:latin typeface="Source Sans Pro Light" panose="020B0403030403020204" pitchFamily="34" charset="0"/>
                <a:ea typeface="Source Sans Pro Light" panose="020B0403030403020204" pitchFamily="34" charset="0"/>
                <a:sym typeface="Wingdings" panose="05000000000000000000" pitchFamily="2" charset="2"/>
              </a:rPr>
              <a:t> Postavitev X javnih električnih polnilnic</a:t>
            </a:r>
            <a:endParaRPr lang="de-DE" sz="1600" dirty="0">
              <a:solidFill>
                <a:srgbClr val="3F91A7"/>
              </a:solidFill>
              <a:latin typeface="Source Sans Pro Light" panose="020B0403030403020204" pitchFamily="34" charset="0"/>
              <a:ea typeface="Source Sans Pro Light" panose="020B0403030403020204" pitchFamily="34" charset="0"/>
            </a:endParaRPr>
          </a:p>
          <a:p>
            <a:pPr marL="342900" lvl="0" indent="-342900" algn="just">
              <a:lnSpc>
                <a:spcPct val="110000"/>
              </a:lnSpc>
              <a:spcAft>
                <a:spcPts val="0"/>
              </a:spcAft>
              <a:buFont typeface="Symbol" panose="05050102010706020507" pitchFamily="18" charset="2"/>
              <a:buChar char=""/>
            </a:pPr>
            <a:r>
              <a:rPr lang="sl-SI" sz="1600" b="1" dirty="0">
                <a:solidFill>
                  <a:srgbClr val="3F91A7"/>
                </a:solidFill>
                <a:latin typeface="Source Sans Pro" panose="020B0503030403020204" pitchFamily="34" charset="0"/>
                <a:ea typeface="Source Sans Pro" panose="020B0503030403020204" pitchFamily="34" charset="0"/>
              </a:rPr>
              <a:t>Inovativna energetska infrastruktura: </a:t>
            </a:r>
            <a:r>
              <a:rPr lang="sl-SI" sz="1600" dirty="0">
                <a:latin typeface="Source Sans Pro Light" panose="020B0403030403020204" pitchFamily="34" charset="0"/>
                <a:ea typeface="Source Sans Pro Light" panose="020B0403030403020204" pitchFamily="34" charset="0"/>
              </a:rPr>
              <a:t>Energetske skupnosti, uporaba odpadne vode, digitalizacija in pametna omrežja, shranjevanje energije, infrastruktura za rabo vodika ... </a:t>
            </a:r>
            <a:r>
              <a:rPr lang="sl-SI" sz="1600" dirty="0">
                <a:solidFill>
                  <a:srgbClr val="3F91A7"/>
                </a:solidFill>
                <a:latin typeface="Source Sans Pro Light" panose="020B0403030403020204" pitchFamily="34" charset="0"/>
                <a:ea typeface="Source Sans Pro Light" panose="020B0403030403020204" pitchFamily="34" charset="0"/>
                <a:sym typeface="Wingdings" panose="05000000000000000000" pitchFamily="2" charset="2"/>
              </a:rPr>
              <a:t> Ustanovitev energ. skupnosti in izgradnja prostostoječe SE </a:t>
            </a:r>
            <a:endParaRPr lang="sl-SI" sz="1600" dirty="0">
              <a:solidFill>
                <a:srgbClr val="3F91A7"/>
              </a:solidFill>
              <a:latin typeface="Source Sans Pro Light" panose="020B0403030403020204" pitchFamily="34" charset="0"/>
              <a:ea typeface="Source Sans Pro Light" panose="020B0403030403020204" pitchFamily="34" charset="0"/>
            </a:endParaRPr>
          </a:p>
          <a:p>
            <a:pPr marL="342900" lvl="0" indent="-342900" algn="just">
              <a:lnSpc>
                <a:spcPct val="110000"/>
              </a:lnSpc>
              <a:spcAft>
                <a:spcPts val="0"/>
              </a:spcAft>
              <a:buFont typeface="Symbol" panose="05050102010706020507" pitchFamily="18" charset="2"/>
              <a:buChar char=""/>
            </a:pPr>
            <a:r>
              <a:rPr lang="sl-SI" sz="1600" b="1" dirty="0">
                <a:solidFill>
                  <a:srgbClr val="3F91A7"/>
                </a:solidFill>
                <a:latin typeface="Source Sans Pro" panose="020B0503030403020204" pitchFamily="34" charset="0"/>
                <a:ea typeface="Source Sans Pro" panose="020B0503030403020204" pitchFamily="34" charset="0"/>
              </a:rPr>
              <a:t>Javna razsvetljava:</a:t>
            </a:r>
            <a:r>
              <a:rPr lang="sl-SI" sz="1600" dirty="0">
                <a:latin typeface="Source Sans Pro Light" panose="020B0403030403020204" pitchFamily="34" charset="0"/>
                <a:ea typeface="Source Sans Pro Light" panose="020B0403030403020204" pitchFamily="34" charset="0"/>
              </a:rPr>
              <a:t> Učinkovita razsvetljava, izgradnja sistemov upravljanja ..</a:t>
            </a:r>
            <a:r>
              <a:rPr lang="sl-SI" sz="1600" dirty="0">
                <a:solidFill>
                  <a:srgbClr val="FF0000"/>
                </a:solidFill>
                <a:latin typeface="Source Sans Pro Light" panose="020B0403030403020204" pitchFamily="34" charset="0"/>
                <a:ea typeface="Source Sans Pro Light" panose="020B0403030403020204" pitchFamily="34" charset="0"/>
              </a:rPr>
              <a:t>. </a:t>
            </a:r>
            <a:r>
              <a:rPr lang="sl-SI" sz="1600" dirty="0">
                <a:solidFill>
                  <a:srgbClr val="3F91A7"/>
                </a:solidFill>
                <a:latin typeface="Source Sans Pro Light" panose="020B0403030403020204" pitchFamily="34" charset="0"/>
                <a:ea typeface="Source Sans Pro Light" panose="020B0403030403020204" pitchFamily="34" charset="0"/>
                <a:sym typeface="Wingdings" panose="05000000000000000000" pitchFamily="2" charset="2"/>
              </a:rPr>
              <a:t> </a:t>
            </a:r>
            <a:r>
              <a:rPr lang="sl-SI" sz="1600" dirty="0">
                <a:solidFill>
                  <a:srgbClr val="3F91A7"/>
                </a:solidFill>
                <a:latin typeface="Source Sans Pro Light" panose="020B0403030403020204" pitchFamily="34" charset="0"/>
                <a:ea typeface="Source Sans Pro Light" panose="020B0403030403020204" pitchFamily="34" charset="0"/>
              </a:rPr>
              <a:t>Zamenjava starih, klasičnih žarnic z LED svetili</a:t>
            </a:r>
          </a:p>
          <a:p>
            <a:pPr marL="342900" lvl="0" indent="-342900" algn="just">
              <a:lnSpc>
                <a:spcPct val="110000"/>
              </a:lnSpc>
              <a:spcAft>
                <a:spcPts val="0"/>
              </a:spcAft>
              <a:buFont typeface="Symbol" panose="05050102010706020507" pitchFamily="18" charset="2"/>
              <a:buChar char=""/>
            </a:pPr>
            <a:r>
              <a:rPr lang="sl-SI" sz="1600" b="1" dirty="0">
                <a:solidFill>
                  <a:srgbClr val="FF0000"/>
                </a:solidFill>
                <a:latin typeface="Source Sans Pro" panose="020B0503030403020204" pitchFamily="34" charset="0"/>
                <a:ea typeface="Source Sans Pro" panose="020B0503030403020204" pitchFamily="34" charset="0"/>
              </a:rPr>
              <a:t>Druge vrste ukrepi, </a:t>
            </a:r>
            <a:r>
              <a:rPr lang="sl-SI" sz="1600" dirty="0">
                <a:solidFill>
                  <a:srgbClr val="FF0000"/>
                </a:solidFill>
                <a:latin typeface="Source Sans Pro Light" panose="020B0403030403020204" pitchFamily="34" charset="0"/>
                <a:ea typeface="Source Sans Pro Light" panose="020B0403030403020204" pitchFamily="34" charset="0"/>
              </a:rPr>
              <a:t>npr. protipoplavna zaščita,  izdelava novega energetskega koncepta itd. </a:t>
            </a:r>
            <a:r>
              <a:rPr lang="sl-SI" sz="1600" b="1" dirty="0">
                <a:solidFill>
                  <a:srgbClr val="FF0000"/>
                </a:solidFill>
                <a:latin typeface="Source Sans Pro" panose="020B0503030403020204" pitchFamily="34" charset="0"/>
                <a:ea typeface="Source Sans Pro" panose="020B0503030403020204" pitchFamily="34" charset="0"/>
              </a:rPr>
              <a:t>niso predmet iniciative EUCF</a:t>
            </a:r>
            <a:endParaRPr lang="de-DE" sz="1600" b="1" dirty="0">
              <a:solidFill>
                <a:srgbClr val="FF0000"/>
              </a:solidFill>
              <a:latin typeface="Source Sans Pro" panose="020B0503030403020204" pitchFamily="34" charset="0"/>
              <a:ea typeface="Source Sans Pro" panose="020B0503030403020204" pitchFamily="34" charset="0"/>
            </a:endParaRPr>
          </a:p>
          <a:p>
            <a:pPr marL="342900" indent="-342900" algn="just">
              <a:lnSpc>
                <a:spcPct val="110000"/>
              </a:lnSpc>
              <a:buFont typeface="Symbol" panose="05050102010706020507" pitchFamily="18" charset="2"/>
              <a:buChar char=""/>
            </a:pPr>
            <a:r>
              <a:rPr lang="de-DE" sz="1600" b="1" dirty="0" err="1">
                <a:solidFill>
                  <a:srgbClr val="FF0000"/>
                </a:solidFill>
                <a:latin typeface="Source Sans Pro" panose="020B0503030403020204" pitchFamily="34" charset="0"/>
                <a:ea typeface="Source Sans Pro" panose="020B0503030403020204" pitchFamily="34" charset="0"/>
              </a:rPr>
              <a:t>Izrecno</a:t>
            </a:r>
            <a:r>
              <a:rPr lang="de-DE" sz="1600" b="1" dirty="0">
                <a:solidFill>
                  <a:srgbClr val="FF0000"/>
                </a:solidFill>
                <a:latin typeface="Source Sans Pro" panose="020B0503030403020204" pitchFamily="34" charset="0"/>
                <a:ea typeface="Source Sans Pro" panose="020B0503030403020204" pitchFamily="34" charset="0"/>
              </a:rPr>
              <a:t> </a:t>
            </a:r>
            <a:r>
              <a:rPr lang="de-DE" sz="1600" b="1" dirty="0" err="1">
                <a:solidFill>
                  <a:srgbClr val="FF0000"/>
                </a:solidFill>
                <a:latin typeface="Source Sans Pro" panose="020B0503030403020204" pitchFamily="34" charset="0"/>
                <a:ea typeface="Source Sans Pro" panose="020B0503030403020204" pitchFamily="34" charset="0"/>
              </a:rPr>
              <a:t>izkju</a:t>
            </a:r>
            <a:r>
              <a:rPr lang="sl-SI" sz="1600" b="1" dirty="0">
                <a:solidFill>
                  <a:srgbClr val="FF0000"/>
                </a:solidFill>
                <a:latin typeface="Source Sans Pro" panose="020B0503030403020204" pitchFamily="34" charset="0"/>
                <a:ea typeface="Source Sans Pro" panose="020B0503030403020204" pitchFamily="34" charset="0"/>
              </a:rPr>
              <a:t>čeni so t</a:t>
            </a:r>
            <a:r>
              <a:rPr lang="de-DE" sz="1600" b="1" dirty="0" err="1">
                <a:solidFill>
                  <a:srgbClr val="FF0000"/>
                </a:solidFill>
                <a:latin typeface="Source Sans Pro" panose="020B0503030403020204" pitchFamily="34" charset="0"/>
                <a:ea typeface="Source Sans Pro" panose="020B0503030403020204" pitchFamily="34" charset="0"/>
              </a:rPr>
              <a:t>udi</a:t>
            </a:r>
            <a:r>
              <a:rPr lang="de-DE" sz="1600" b="1" dirty="0">
                <a:solidFill>
                  <a:srgbClr val="FF0000"/>
                </a:solidFill>
                <a:latin typeface="Source Sans Pro" panose="020B0503030403020204" pitchFamily="34" charset="0"/>
                <a:ea typeface="Source Sans Pro" panose="020B0503030403020204" pitchFamily="34" charset="0"/>
              </a:rPr>
              <a:t> </a:t>
            </a:r>
            <a:r>
              <a:rPr lang="de-DE" sz="1600" b="1" dirty="0" err="1">
                <a:solidFill>
                  <a:srgbClr val="FF0000"/>
                </a:solidFill>
                <a:latin typeface="Source Sans Pro" panose="020B0503030403020204" pitchFamily="34" charset="0"/>
                <a:ea typeface="Source Sans Pro" panose="020B0503030403020204" pitchFamily="34" charset="0"/>
              </a:rPr>
              <a:t>ukrepi</a:t>
            </a:r>
            <a:r>
              <a:rPr lang="de-DE" sz="1600" b="1" dirty="0">
                <a:solidFill>
                  <a:srgbClr val="FF0000"/>
                </a:solidFill>
                <a:latin typeface="Source Sans Pro" panose="020B0503030403020204" pitchFamily="34" charset="0"/>
                <a:ea typeface="Source Sans Pro" panose="020B0503030403020204" pitchFamily="34" charset="0"/>
              </a:rPr>
              <a:t>, </a:t>
            </a:r>
            <a:r>
              <a:rPr lang="de-DE" sz="1600" b="1" dirty="0" err="1">
                <a:solidFill>
                  <a:srgbClr val="FF0000"/>
                </a:solidFill>
                <a:latin typeface="Source Sans Pro" panose="020B0503030403020204" pitchFamily="34" charset="0"/>
                <a:ea typeface="Source Sans Pro" panose="020B0503030403020204" pitchFamily="34" charset="0"/>
              </a:rPr>
              <a:t>povezani</a:t>
            </a:r>
            <a:r>
              <a:rPr lang="de-DE" sz="1600" b="1" dirty="0">
                <a:solidFill>
                  <a:srgbClr val="FF0000"/>
                </a:solidFill>
                <a:latin typeface="Source Sans Pro" panose="020B0503030403020204" pitchFamily="34" charset="0"/>
                <a:ea typeface="Source Sans Pro" panose="020B0503030403020204" pitchFamily="34" charset="0"/>
              </a:rPr>
              <a:t> z </a:t>
            </a:r>
            <a:r>
              <a:rPr lang="de-DE" sz="1600" b="1" dirty="0" err="1">
                <a:solidFill>
                  <a:srgbClr val="FF0000"/>
                </a:solidFill>
                <a:latin typeface="Source Sans Pro" panose="020B0503030403020204" pitchFamily="34" charset="0"/>
                <a:ea typeface="Source Sans Pro" panose="020B0503030403020204" pitchFamily="34" charset="0"/>
              </a:rPr>
              <a:t>rabo</a:t>
            </a:r>
            <a:r>
              <a:rPr lang="de-DE" sz="1600" b="1" dirty="0">
                <a:solidFill>
                  <a:srgbClr val="FF0000"/>
                </a:solidFill>
                <a:latin typeface="Source Sans Pro" panose="020B0503030403020204" pitchFamily="34" charset="0"/>
                <a:ea typeface="Source Sans Pro" panose="020B0503030403020204" pitchFamily="34" charset="0"/>
              </a:rPr>
              <a:t> </a:t>
            </a:r>
            <a:r>
              <a:rPr lang="de-DE" sz="1600" b="1" dirty="0" err="1">
                <a:solidFill>
                  <a:srgbClr val="FF0000"/>
                </a:solidFill>
                <a:latin typeface="Source Sans Pro" panose="020B0503030403020204" pitchFamily="34" charset="0"/>
                <a:ea typeface="Source Sans Pro" panose="020B0503030403020204" pitchFamily="34" charset="0"/>
              </a:rPr>
              <a:t>fosilnih</a:t>
            </a:r>
            <a:r>
              <a:rPr lang="de-DE" sz="1600" b="1" dirty="0">
                <a:solidFill>
                  <a:srgbClr val="FF0000"/>
                </a:solidFill>
                <a:latin typeface="Source Sans Pro" panose="020B0503030403020204" pitchFamily="34" charset="0"/>
                <a:ea typeface="Source Sans Pro" panose="020B0503030403020204" pitchFamily="34" charset="0"/>
              </a:rPr>
              <a:t> </a:t>
            </a:r>
            <a:r>
              <a:rPr lang="de-DE" sz="1600" b="1" dirty="0" err="1">
                <a:solidFill>
                  <a:srgbClr val="FF0000"/>
                </a:solidFill>
                <a:latin typeface="Source Sans Pro" panose="020B0503030403020204" pitchFamily="34" charset="0"/>
                <a:ea typeface="Source Sans Pro" panose="020B0503030403020204" pitchFamily="34" charset="0"/>
              </a:rPr>
              <a:t>goriv</a:t>
            </a:r>
            <a:r>
              <a:rPr lang="sl-SI" sz="1600" b="1" dirty="0">
                <a:solidFill>
                  <a:srgbClr val="FF0000"/>
                </a:solidFill>
                <a:latin typeface="Source Sans Pro" panose="020B0503030403020204" pitchFamily="34" charset="0"/>
                <a:ea typeface="Source Sans Pro" panose="020B0503030403020204" pitchFamily="34" charset="0"/>
              </a:rPr>
              <a:t> brez zajema CO2</a:t>
            </a:r>
            <a:endParaRPr lang="de-DE" sz="1600" b="1" dirty="0">
              <a:solidFill>
                <a:srgbClr val="FF0000"/>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2863135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fad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fad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F31A50FB-9A8C-534E-A02A-11E913327138}"/>
              </a:ext>
            </a:extLst>
          </p:cNvPr>
          <p:cNvSpPr txBox="1">
            <a:spLocks/>
          </p:cNvSpPr>
          <p:nvPr/>
        </p:nvSpPr>
        <p:spPr>
          <a:xfrm>
            <a:off x="1195365" y="463272"/>
            <a:ext cx="10486390" cy="753118"/>
          </a:xfrm>
          <a:prstGeom prst="rect">
            <a:avLst/>
          </a:prstGeom>
        </p:spPr>
        <p:txBody>
          <a:bodyPr lIns="36000" tIns="36000" rIns="36000" bIns="36000" anchor="b" anchorCtr="0">
            <a:normAutofit/>
          </a:bodyPr>
          <a:lstStyle>
            <a:lvl1pPr indent="0" algn="ctr">
              <a:spcBef>
                <a:spcPct val="20000"/>
              </a:spcBef>
              <a:buFont typeface="Arial"/>
              <a:buNone/>
              <a:defRPr sz="3500">
                <a:solidFill>
                  <a:srgbClr val="006BAB"/>
                </a:solidFill>
                <a:latin typeface="Source Sans Pro Black" panose="020B0803030403020204" pitchFamily="34" charset="0"/>
                <a:ea typeface="Source Sans Pro Black" panose="020B0803030403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de-DE" dirty="0" err="1"/>
              <a:t>Prera</a:t>
            </a:r>
            <a:r>
              <a:rPr lang="sl-SI" dirty="0"/>
              <a:t>čun prihrankov</a:t>
            </a:r>
            <a:endParaRPr lang="en-GB" dirty="0"/>
          </a:p>
        </p:txBody>
      </p:sp>
      <p:grpSp>
        <p:nvGrpSpPr>
          <p:cNvPr id="5" name="Gruppieren 4">
            <a:extLst>
              <a:ext uri="{FF2B5EF4-FFF2-40B4-BE49-F238E27FC236}">
                <a16:creationId xmlns:a16="http://schemas.microsoft.com/office/drawing/2014/main" id="{6218485F-90AA-49A1-A98C-63C1DBD6D542}"/>
              </a:ext>
            </a:extLst>
          </p:cNvPr>
          <p:cNvGrpSpPr/>
          <p:nvPr/>
        </p:nvGrpSpPr>
        <p:grpSpPr>
          <a:xfrm>
            <a:off x="6785304" y="2230539"/>
            <a:ext cx="5268151" cy="3599062"/>
            <a:chOff x="3948796" y="2752690"/>
            <a:chExt cx="4288586" cy="2925750"/>
          </a:xfrm>
        </p:grpSpPr>
        <p:pic>
          <p:nvPicPr>
            <p:cNvPr id="3" name="Grafik 2">
              <a:extLst>
                <a:ext uri="{FF2B5EF4-FFF2-40B4-BE49-F238E27FC236}">
                  <a16:creationId xmlns:a16="http://schemas.microsoft.com/office/drawing/2014/main" id="{FD311F79-0F0D-4399-A6D7-18F703ADECE7}"/>
                </a:ext>
              </a:extLst>
            </p:cNvPr>
            <p:cNvPicPr>
              <a:picLocks noChangeAspect="1"/>
            </p:cNvPicPr>
            <p:nvPr/>
          </p:nvPicPr>
          <p:blipFill>
            <a:blip r:embed="rId3"/>
            <a:stretch>
              <a:fillRect/>
            </a:stretch>
          </p:blipFill>
          <p:spPr>
            <a:xfrm>
              <a:off x="3948796" y="2752690"/>
              <a:ext cx="4261069" cy="1333569"/>
            </a:xfrm>
            <a:prstGeom prst="rect">
              <a:avLst/>
            </a:prstGeom>
          </p:spPr>
        </p:pic>
        <p:pic>
          <p:nvPicPr>
            <p:cNvPr id="4" name="Grafik 3">
              <a:extLst>
                <a:ext uri="{FF2B5EF4-FFF2-40B4-BE49-F238E27FC236}">
                  <a16:creationId xmlns:a16="http://schemas.microsoft.com/office/drawing/2014/main" id="{3F80F94E-3C17-419C-96A7-7B203A69A631}"/>
                </a:ext>
              </a:extLst>
            </p:cNvPr>
            <p:cNvPicPr>
              <a:picLocks noChangeAspect="1"/>
            </p:cNvPicPr>
            <p:nvPr/>
          </p:nvPicPr>
          <p:blipFill rotWithShape="1">
            <a:blip r:embed="rId4"/>
            <a:srcRect t="5870"/>
            <a:stretch/>
          </p:blipFill>
          <p:spPr>
            <a:xfrm>
              <a:off x="4077918" y="3998739"/>
              <a:ext cx="4159464" cy="1679701"/>
            </a:xfrm>
            <a:prstGeom prst="rect">
              <a:avLst/>
            </a:prstGeom>
          </p:spPr>
        </p:pic>
      </p:grpSp>
      <p:sp>
        <p:nvSpPr>
          <p:cNvPr id="7" name="Rechteck 6">
            <a:extLst>
              <a:ext uri="{FF2B5EF4-FFF2-40B4-BE49-F238E27FC236}">
                <a16:creationId xmlns:a16="http://schemas.microsoft.com/office/drawing/2014/main" id="{8957DEEF-D71B-4FC5-9066-4343F64F2DE4}"/>
              </a:ext>
            </a:extLst>
          </p:cNvPr>
          <p:cNvSpPr/>
          <p:nvPr/>
        </p:nvSpPr>
        <p:spPr>
          <a:xfrm>
            <a:off x="955640" y="2267131"/>
            <a:ext cx="5829663" cy="3869906"/>
          </a:xfrm>
          <a:prstGeom prst="rect">
            <a:avLst/>
          </a:prstGeom>
        </p:spPr>
        <p:txBody>
          <a:bodyPr wrap="square">
            <a:spAutoFit/>
          </a:bodyPr>
          <a:lstStyle/>
          <a:p>
            <a:pPr marL="342900" lvl="0" indent="-342900">
              <a:lnSpc>
                <a:spcPct val="110000"/>
              </a:lnSpc>
              <a:spcAft>
                <a:spcPts val="0"/>
              </a:spcAft>
              <a:buFont typeface="Symbol" panose="05050102010706020507" pitchFamily="18" charset="2"/>
              <a:buChar char=""/>
            </a:pPr>
            <a:r>
              <a:rPr lang="sl-SI" sz="1600" dirty="0">
                <a:latin typeface="Source Sans Pro Light" panose="020B0403030403020204" pitchFamily="34" charset="0"/>
                <a:ea typeface="Source Sans Pro Light" panose="020B0403030403020204" pitchFamily="34" charset="0"/>
              </a:rPr>
              <a:t>Za izračun prihrankov je potrebno primerjati stanje po izbedbi ukrepa z izhodiščnim stanjem (baseline): </a:t>
            </a:r>
          </a:p>
          <a:p>
            <a:pPr marL="800100" lvl="1" indent="-342900">
              <a:lnSpc>
                <a:spcPct val="110000"/>
              </a:lnSpc>
              <a:buFont typeface="Symbol" panose="05050102010706020507" pitchFamily="18" charset="2"/>
              <a:buChar char=""/>
            </a:pPr>
            <a:r>
              <a:rPr lang="sl-SI" sz="1600" dirty="0">
                <a:latin typeface="Source Sans Pro Light" panose="020B0403030403020204" pitchFamily="34" charset="0"/>
                <a:ea typeface="Source Sans Pro Light" panose="020B0403030403020204" pitchFamily="34" charset="0"/>
              </a:rPr>
              <a:t>Pri obnovah, izboljšavah itd.: </a:t>
            </a:r>
            <a:r>
              <a:rPr lang="sl-SI" sz="1600" b="1" dirty="0">
                <a:solidFill>
                  <a:srgbClr val="3F91A7"/>
                </a:solidFill>
                <a:latin typeface="Source Sans Pro Light" panose="020B0403030403020204" pitchFamily="34" charset="0"/>
                <a:ea typeface="Source Sans Pro Light" panose="020B0403030403020204" pitchFamily="34" charset="0"/>
              </a:rPr>
              <a:t>Stanje pred ukrepom</a:t>
            </a:r>
          </a:p>
          <a:p>
            <a:pPr marL="800100" lvl="1" indent="-342900">
              <a:lnSpc>
                <a:spcPct val="110000"/>
              </a:lnSpc>
              <a:buFont typeface="Symbol" panose="05050102010706020507" pitchFamily="18" charset="2"/>
              <a:buChar char=""/>
            </a:pPr>
            <a:r>
              <a:rPr lang="sl-SI" sz="1600" dirty="0">
                <a:latin typeface="Source Sans Pro Light" panose="020B0403030403020204" pitchFamily="34" charset="0"/>
                <a:ea typeface="Source Sans Pro Light" panose="020B0403030403020204" pitchFamily="34" charset="0"/>
              </a:rPr>
              <a:t>Nov projekt: </a:t>
            </a:r>
            <a:r>
              <a:rPr lang="sl-SI" sz="1600" b="1" dirty="0">
                <a:solidFill>
                  <a:srgbClr val="3F91A7"/>
                </a:solidFill>
                <a:latin typeface="Source Sans Pro Black" panose="020B0803030403020204" pitchFamily="34" charset="0"/>
                <a:ea typeface="Source Sans Pro Black" panose="020B0803030403020204" pitchFamily="34" charset="0"/>
              </a:rPr>
              <a:t>zakonsko določen min. standard en. učinkovitosti</a:t>
            </a:r>
            <a:r>
              <a:rPr lang="sl-SI" sz="1600" b="1" dirty="0">
                <a:solidFill>
                  <a:srgbClr val="3F91A7"/>
                </a:solidFill>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oz</a:t>
            </a:r>
            <a:r>
              <a:rPr lang="sl-SI" sz="1600" b="1" dirty="0">
                <a:solidFill>
                  <a:srgbClr val="3F91A7"/>
                </a:solidFill>
                <a:latin typeface="Source Sans Pro Light" panose="020B0403030403020204" pitchFamily="34" charset="0"/>
                <a:ea typeface="Source Sans Pro Light" panose="020B0403030403020204" pitchFamily="34" charset="0"/>
              </a:rPr>
              <a:t>.  </a:t>
            </a:r>
            <a:r>
              <a:rPr lang="sl-SI" sz="1600" b="1" dirty="0">
                <a:solidFill>
                  <a:srgbClr val="3F91A7"/>
                </a:solidFill>
                <a:latin typeface="Source Sans Pro Black" panose="020B0803030403020204" pitchFamily="34" charset="0"/>
                <a:ea typeface="Source Sans Pro Black" panose="020B0803030403020204" pitchFamily="34" charset="0"/>
              </a:rPr>
              <a:t>standardna, na trgu najbolj razširjena rešitev</a:t>
            </a:r>
          </a:p>
          <a:p>
            <a:pPr marL="342900" indent="-342900">
              <a:lnSpc>
                <a:spcPct val="110000"/>
              </a:lnSpc>
              <a:buFont typeface="Symbol" panose="05050102010706020507" pitchFamily="18" charset="2"/>
              <a:buChar char=""/>
            </a:pPr>
            <a:r>
              <a:rPr lang="sl-SI" sz="1600" dirty="0">
                <a:solidFill>
                  <a:srgbClr val="575757"/>
                </a:solidFill>
                <a:latin typeface="Source Sans Pro Light" panose="020B0403030403020204" pitchFamily="34" charset="0"/>
                <a:ea typeface="Source Sans Pro Light" panose="020B0403030403020204" pitchFamily="34" charset="0"/>
              </a:rPr>
              <a:t>Problematični so kompleksni ukrepi, npr. uvedba novega prometnega režima prek zaprtja mestnega jedra za avtomobile</a:t>
            </a:r>
          </a:p>
          <a:p>
            <a:pPr marL="342900" lvl="0" indent="-342900">
              <a:lnSpc>
                <a:spcPct val="110000"/>
              </a:lnSpc>
              <a:spcAft>
                <a:spcPts val="0"/>
              </a:spcAft>
              <a:buFont typeface="Symbol" panose="05050102010706020507" pitchFamily="18" charset="2"/>
              <a:buChar char=""/>
            </a:pPr>
            <a:r>
              <a:rPr lang="sl-SI" sz="1600" dirty="0">
                <a:latin typeface="Source Sans Pro Light" panose="020B0403030403020204" pitchFamily="34" charset="0"/>
                <a:ea typeface="Source Sans Pro Light" panose="020B0403030403020204" pitchFamily="34" charset="0"/>
              </a:rPr>
              <a:t>Del skupne ocene prijave je tudi preverba </a:t>
            </a:r>
            <a:r>
              <a:rPr lang="sl-SI" sz="1600" dirty="0">
                <a:solidFill>
                  <a:srgbClr val="575757"/>
                </a:solidFill>
                <a:latin typeface="Source Sans Pro Light" panose="020B0403030403020204" pitchFamily="34" charset="0"/>
                <a:ea typeface="Source Sans Pro Light" panose="020B0403030403020204" pitchFamily="34" charset="0"/>
              </a:rPr>
              <a:t>plavzibilnosti</a:t>
            </a:r>
            <a:r>
              <a:rPr lang="sl-SI" sz="1600" dirty="0">
                <a:latin typeface="Source Sans Pro Light" panose="020B0403030403020204" pitchFamily="34" charset="0"/>
                <a:ea typeface="Source Sans Pro Light" panose="020B0403030403020204" pitchFamily="34" charset="0"/>
              </a:rPr>
              <a:t> in koherentnosti </a:t>
            </a:r>
            <a:r>
              <a:rPr lang="sl-SI" sz="1600" dirty="0">
                <a:latin typeface="Source Sans Pro Light" panose="020B0403030403020204" pitchFamily="34" charset="0"/>
                <a:ea typeface="Source Sans Pro Light" panose="020B0403030403020204" pitchFamily="34" charset="0"/>
                <a:sym typeface="Wingdings" panose="05000000000000000000" pitchFamily="2" charset="2"/>
              </a:rPr>
              <a:t> </a:t>
            </a:r>
            <a:r>
              <a:rPr lang="sl-SI" sz="1600" b="1" dirty="0">
                <a:solidFill>
                  <a:srgbClr val="FF0000"/>
                </a:solidFill>
                <a:latin typeface="Source Sans Pro Black" panose="020B0803030403020204" pitchFamily="34" charset="0"/>
                <a:ea typeface="Source Sans Pro Black" panose="020B0803030403020204" pitchFamily="34" charset="0"/>
                <a:sym typeface="Wingdings" panose="05000000000000000000" pitchFamily="2" charset="2"/>
              </a:rPr>
              <a:t>Navedeni prihranki morajo biti ocenjeni realistično!</a:t>
            </a:r>
          </a:p>
          <a:p>
            <a:pPr marL="342900" lvl="0" indent="-342900">
              <a:lnSpc>
                <a:spcPct val="110000"/>
              </a:lnSpc>
              <a:spcAft>
                <a:spcPts val="0"/>
              </a:spcAft>
              <a:buFont typeface="Symbol" panose="05050102010706020507" pitchFamily="18" charset="2"/>
              <a:buChar char=""/>
            </a:pPr>
            <a:r>
              <a:rPr lang="sl-SI" sz="1600" dirty="0">
                <a:solidFill>
                  <a:srgbClr val="575757"/>
                </a:solidFill>
                <a:latin typeface="Source Sans Pro Light" panose="020B0403030403020204" pitchFamily="34" charset="0"/>
                <a:ea typeface="Source Sans Pro Light" panose="020B0403030403020204" pitchFamily="34" charset="0"/>
                <a:sym typeface="Wingdings" panose="05000000000000000000" pitchFamily="2" charset="2"/>
              </a:rPr>
              <a:t>Uporabni viri informacij: </a:t>
            </a:r>
            <a:r>
              <a:rPr lang="en-US" sz="1600" dirty="0">
                <a:solidFill>
                  <a:srgbClr val="575757"/>
                </a:solidFill>
                <a:latin typeface="Source Sans Pro Light" panose="020B0403030403020204" pitchFamily="34" charset="0"/>
                <a:ea typeface="Source Sans Pro Light" panose="020B0403030403020204" pitchFamily="34" charset="0"/>
                <a:sym typeface="Wingdings" panose="05000000000000000000" pitchFamily="2" charset="2"/>
                <a:hlinkClick r:id="rId5"/>
              </a:rPr>
              <a:t>The Covenant of Mayors</a:t>
            </a:r>
            <a:r>
              <a:rPr lang="sl-SI" sz="1600" dirty="0">
                <a:solidFill>
                  <a:srgbClr val="575757"/>
                </a:solidFill>
                <a:latin typeface="Source Sans Pro Light" panose="020B0403030403020204" pitchFamily="34" charset="0"/>
                <a:ea typeface="Source Sans Pro Light" panose="020B0403030403020204" pitchFamily="34" charset="0"/>
                <a:sym typeface="Wingdings" panose="05000000000000000000" pitchFamily="2" charset="2"/>
                <a:hlinkClick r:id="rId5"/>
              </a:rPr>
              <a:t> </a:t>
            </a:r>
            <a:r>
              <a:rPr lang="en-US" sz="1600" dirty="0">
                <a:solidFill>
                  <a:srgbClr val="575757"/>
                </a:solidFill>
                <a:latin typeface="Source Sans Pro Light" panose="020B0403030403020204" pitchFamily="34" charset="0"/>
                <a:ea typeface="Source Sans Pro Light" panose="020B0403030403020204" pitchFamily="34" charset="0"/>
                <a:sym typeface="Wingdings" panose="05000000000000000000" pitchFamily="2" charset="2"/>
                <a:hlinkClick r:id="rId5"/>
              </a:rPr>
              <a:t>for Climate and Energy</a:t>
            </a:r>
            <a:r>
              <a:rPr lang="sl-SI" sz="1600" dirty="0">
                <a:solidFill>
                  <a:srgbClr val="575757"/>
                </a:solidFill>
                <a:latin typeface="Source Sans Pro Light" panose="020B0403030403020204" pitchFamily="34" charset="0"/>
                <a:ea typeface="Source Sans Pro Light" panose="020B0403030403020204" pitchFamily="34" charset="0"/>
                <a:sym typeface="Wingdings" panose="05000000000000000000" pitchFamily="2" charset="2"/>
                <a:hlinkClick r:id="rId5"/>
              </a:rPr>
              <a:t> </a:t>
            </a:r>
            <a:r>
              <a:rPr lang="en-US" sz="1600" dirty="0">
                <a:solidFill>
                  <a:srgbClr val="575757"/>
                </a:solidFill>
                <a:latin typeface="Source Sans Pro Light" panose="020B0403030403020204" pitchFamily="34" charset="0"/>
                <a:ea typeface="Source Sans Pro Light" panose="020B0403030403020204" pitchFamily="34" charset="0"/>
                <a:sym typeface="Wingdings" panose="05000000000000000000" pitchFamily="2" charset="2"/>
                <a:hlinkClick r:id="rId5"/>
              </a:rPr>
              <a:t>Reporting Guidelines</a:t>
            </a:r>
            <a:r>
              <a:rPr lang="sl-SI" sz="1600" dirty="0">
                <a:solidFill>
                  <a:srgbClr val="575757"/>
                </a:solidFill>
                <a:latin typeface="Source Sans Pro Light" panose="020B0403030403020204" pitchFamily="34" charset="0"/>
                <a:ea typeface="Source Sans Pro Light" panose="020B0403030403020204" pitchFamily="34" charset="0"/>
                <a:sym typeface="Wingdings" panose="05000000000000000000" pitchFamily="2" charset="2"/>
              </a:rPr>
              <a:t> / </a:t>
            </a:r>
            <a:r>
              <a:rPr lang="sl-SI" sz="1600" dirty="0">
                <a:solidFill>
                  <a:srgbClr val="575757"/>
                </a:solidFill>
                <a:latin typeface="Source Sans Pro Light" panose="020B0403030403020204" pitchFamily="34" charset="0"/>
                <a:ea typeface="Source Sans Pro Light" panose="020B0403030403020204" pitchFamily="34" charset="0"/>
                <a:sym typeface="Wingdings" panose="05000000000000000000" pitchFamily="2" charset="2"/>
                <a:hlinkClick r:id="rId6"/>
              </a:rPr>
              <a:t>Zadnji update CO2 faktorjev (2017)</a:t>
            </a:r>
            <a:endParaRPr lang="de-DE" sz="1600" dirty="0">
              <a:solidFill>
                <a:srgbClr val="575757"/>
              </a:solidFill>
              <a:latin typeface="Source Sans Pro Light" panose="020B0403030403020204" pitchFamily="34" charset="0"/>
              <a:ea typeface="Source Sans Pro Light" panose="020B0403030403020204" pitchFamily="34" charset="0"/>
            </a:endParaRPr>
          </a:p>
        </p:txBody>
      </p:sp>
      <p:sp>
        <p:nvSpPr>
          <p:cNvPr id="6" name="Rechteck 5">
            <a:extLst>
              <a:ext uri="{FF2B5EF4-FFF2-40B4-BE49-F238E27FC236}">
                <a16:creationId xmlns:a16="http://schemas.microsoft.com/office/drawing/2014/main" id="{0D3FC20F-34A1-41AA-B9C2-08B43FC01DAE}"/>
              </a:ext>
            </a:extLst>
          </p:cNvPr>
          <p:cNvSpPr/>
          <p:nvPr/>
        </p:nvSpPr>
        <p:spPr>
          <a:xfrm>
            <a:off x="6932728" y="1560222"/>
            <a:ext cx="3326552" cy="381002"/>
          </a:xfrm>
          <a:prstGeom prst="rect">
            <a:avLst/>
          </a:prstGeom>
        </p:spPr>
        <p:txBody>
          <a:bodyPr wrap="none">
            <a:spAutoFit/>
          </a:bodyPr>
          <a:lstStyle/>
          <a:p>
            <a:pPr lvl="0">
              <a:lnSpc>
                <a:spcPct val="110000"/>
              </a:lnSpc>
              <a:spcAft>
                <a:spcPts val="0"/>
              </a:spcAft>
            </a:pPr>
            <a:r>
              <a:rPr lang="sl-SI" b="1" dirty="0">
                <a:solidFill>
                  <a:srgbClr val="3F91A7"/>
                </a:solidFill>
                <a:latin typeface="Source Sans Pro Light" panose="020B0403030403020204" pitchFamily="34" charset="0"/>
                <a:ea typeface="Source Sans Pro Light" panose="020B0403030403020204" pitchFamily="34" charset="0"/>
                <a:sym typeface="Wingdings" panose="05000000000000000000" pitchFamily="2" charset="2"/>
              </a:rPr>
              <a:t> </a:t>
            </a:r>
            <a:r>
              <a:rPr lang="sl-SI" b="1" dirty="0">
                <a:solidFill>
                  <a:srgbClr val="3F91A7"/>
                </a:solidFill>
                <a:latin typeface="Source Sans Pro Light" panose="020B0403030403020204" pitchFamily="34" charset="0"/>
                <a:ea typeface="Source Sans Pro Light" panose="020B0403030403020204" pitchFamily="34" charset="0"/>
              </a:rPr>
              <a:t>Tabela 3.7 v prijavnem obrazcu</a:t>
            </a:r>
          </a:p>
        </p:txBody>
      </p:sp>
    </p:spTree>
    <p:extLst>
      <p:ext uri="{BB962C8B-B14F-4D97-AF65-F5344CB8AC3E}">
        <p14:creationId xmlns:p14="http://schemas.microsoft.com/office/powerpoint/2010/main" val="3220850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F31A50FB-9A8C-534E-A02A-11E913327138}"/>
              </a:ext>
            </a:extLst>
          </p:cNvPr>
          <p:cNvSpPr txBox="1">
            <a:spLocks/>
          </p:cNvSpPr>
          <p:nvPr/>
        </p:nvSpPr>
        <p:spPr>
          <a:xfrm>
            <a:off x="1195365" y="463272"/>
            <a:ext cx="10486390" cy="753118"/>
          </a:xfrm>
          <a:prstGeom prst="rect">
            <a:avLst/>
          </a:prstGeom>
        </p:spPr>
        <p:txBody>
          <a:bodyPr lIns="36000" tIns="36000" rIns="36000" bIns="36000" anchor="b" anchorCtr="0">
            <a:normAutofit/>
          </a:bodyPr>
          <a:lstStyle>
            <a:lvl1pPr indent="0" algn="ctr">
              <a:spcBef>
                <a:spcPct val="20000"/>
              </a:spcBef>
              <a:buFont typeface="Arial"/>
              <a:buNone/>
              <a:defRPr sz="3500">
                <a:solidFill>
                  <a:srgbClr val="006BAB"/>
                </a:solidFill>
                <a:latin typeface="Source Sans Pro Black" panose="020B0803030403020204" pitchFamily="34" charset="0"/>
                <a:ea typeface="Source Sans Pro Black" panose="020B0803030403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de-DE" dirty="0"/>
              <a:t>Na </a:t>
            </a:r>
            <a:r>
              <a:rPr lang="de-DE" dirty="0" err="1"/>
              <a:t>kaj</a:t>
            </a:r>
            <a:r>
              <a:rPr lang="de-DE" dirty="0"/>
              <a:t> </a:t>
            </a:r>
            <a:r>
              <a:rPr lang="de-DE" dirty="0" err="1"/>
              <a:t>paziti</a:t>
            </a:r>
            <a:r>
              <a:rPr lang="de-DE" dirty="0"/>
              <a:t> </a:t>
            </a:r>
            <a:r>
              <a:rPr lang="de-DE" dirty="0" err="1"/>
              <a:t>pri</a:t>
            </a:r>
            <a:r>
              <a:rPr lang="de-DE" dirty="0"/>
              <a:t> </a:t>
            </a:r>
            <a:r>
              <a:rPr lang="de-DE" dirty="0" err="1"/>
              <a:t>izpolnjevanju</a:t>
            </a:r>
            <a:r>
              <a:rPr lang="de-DE" dirty="0"/>
              <a:t> </a:t>
            </a:r>
            <a:r>
              <a:rPr lang="de-DE" dirty="0" err="1"/>
              <a:t>prijave</a:t>
            </a:r>
            <a:endParaRPr lang="en-GB" dirty="0"/>
          </a:p>
        </p:txBody>
      </p:sp>
      <p:sp>
        <p:nvSpPr>
          <p:cNvPr id="7" name="Rechteck 6">
            <a:extLst>
              <a:ext uri="{FF2B5EF4-FFF2-40B4-BE49-F238E27FC236}">
                <a16:creationId xmlns:a16="http://schemas.microsoft.com/office/drawing/2014/main" id="{A32BBF87-B7D9-439E-9C5A-E6F5EEA52FE4}"/>
              </a:ext>
            </a:extLst>
          </p:cNvPr>
          <p:cNvSpPr/>
          <p:nvPr/>
        </p:nvSpPr>
        <p:spPr>
          <a:xfrm>
            <a:off x="213933" y="2287618"/>
            <a:ext cx="2880000" cy="3427382"/>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B0C05BDA-F372-4619-AAC9-4BE86BA89299}"/>
              </a:ext>
            </a:extLst>
          </p:cNvPr>
          <p:cNvSpPr txBox="1"/>
          <p:nvPr/>
        </p:nvSpPr>
        <p:spPr>
          <a:xfrm>
            <a:off x="200268" y="2514275"/>
            <a:ext cx="2790121" cy="338554"/>
          </a:xfrm>
          <a:prstGeom prst="rect">
            <a:avLst/>
          </a:prstGeom>
          <a:noFill/>
        </p:spPr>
        <p:txBody>
          <a:bodyPr wrap="square" rtlCol="0">
            <a:spAutoFit/>
          </a:bodyPr>
          <a:lstStyle/>
          <a:p>
            <a:pPr algn="ctr"/>
            <a:r>
              <a:rPr lang="en-GB" sz="1600" b="1" dirty="0">
                <a:solidFill>
                  <a:srgbClr val="3F91A7"/>
                </a:solidFill>
                <a:latin typeface="Source Sans Pro" panose="020B0503030403020204" pitchFamily="34" charset="0"/>
                <a:ea typeface="Source Sans Pro" panose="020B0503030403020204" pitchFamily="34" charset="0"/>
              </a:rPr>
              <a:t>1. </a:t>
            </a:r>
            <a:r>
              <a:rPr lang="sl-SI" sz="1600" b="1" dirty="0">
                <a:solidFill>
                  <a:srgbClr val="3F91A7"/>
                </a:solidFill>
                <a:latin typeface="Source Sans Pro Black" panose="020B0803030403020204" pitchFamily="34" charset="0"/>
                <a:ea typeface="Source Sans Pro Black" panose="020B0803030403020204" pitchFamily="34" charset="0"/>
              </a:rPr>
              <a:t>Nivo a</a:t>
            </a:r>
            <a:r>
              <a:rPr lang="sl-SI" sz="1600" dirty="0">
                <a:solidFill>
                  <a:srgbClr val="3F91A7"/>
                </a:solidFill>
                <a:latin typeface="Source Sans Pro Black" panose="020B0803030403020204" pitchFamily="34" charset="0"/>
                <a:ea typeface="Source Sans Pro Black" panose="020B0803030403020204" pitchFamily="34" charset="0"/>
              </a:rPr>
              <a:t>mbicije projekta</a:t>
            </a:r>
            <a:endParaRPr lang="en-GB" sz="1600" dirty="0">
              <a:solidFill>
                <a:srgbClr val="3F91A7"/>
              </a:solidFill>
              <a:latin typeface="Source Sans Pro Black" panose="020B0803030403020204" pitchFamily="34" charset="0"/>
              <a:ea typeface="Source Sans Pro Black" panose="020B0803030403020204" pitchFamily="34" charset="0"/>
            </a:endParaRPr>
          </a:p>
        </p:txBody>
      </p:sp>
      <p:cxnSp>
        <p:nvCxnSpPr>
          <p:cNvPr id="9" name="Gerader Verbinder 8">
            <a:extLst>
              <a:ext uri="{FF2B5EF4-FFF2-40B4-BE49-F238E27FC236}">
                <a16:creationId xmlns:a16="http://schemas.microsoft.com/office/drawing/2014/main" id="{7588F1F3-27DC-4599-A3B5-701F800C75C0}"/>
              </a:ext>
            </a:extLst>
          </p:cNvPr>
          <p:cNvCxnSpPr>
            <a:cxnSpLocks/>
          </p:cNvCxnSpPr>
          <p:nvPr/>
        </p:nvCxnSpPr>
        <p:spPr>
          <a:xfrm>
            <a:off x="213933" y="5874641"/>
            <a:ext cx="2880000" cy="0"/>
          </a:xfrm>
          <a:prstGeom prst="line">
            <a:avLst/>
          </a:prstGeom>
          <a:ln>
            <a:solidFill>
              <a:srgbClr val="3F91A7"/>
            </a:solidFill>
          </a:ln>
          <a:effectLst/>
        </p:spPr>
        <p:style>
          <a:lnRef idx="2">
            <a:schemeClr val="accent1"/>
          </a:lnRef>
          <a:fillRef idx="0">
            <a:schemeClr val="accent1"/>
          </a:fillRef>
          <a:effectRef idx="1">
            <a:schemeClr val="accent1"/>
          </a:effectRef>
          <a:fontRef idx="minor">
            <a:schemeClr val="tx1"/>
          </a:fontRef>
        </p:style>
      </p:cxnSp>
      <p:sp>
        <p:nvSpPr>
          <p:cNvPr id="10" name="Textfeld 9">
            <a:extLst>
              <a:ext uri="{FF2B5EF4-FFF2-40B4-BE49-F238E27FC236}">
                <a16:creationId xmlns:a16="http://schemas.microsoft.com/office/drawing/2014/main" id="{4A88FE37-F20C-452C-A238-7622614F4EEB}"/>
              </a:ext>
            </a:extLst>
          </p:cNvPr>
          <p:cNvSpPr txBox="1"/>
          <p:nvPr/>
        </p:nvSpPr>
        <p:spPr>
          <a:xfrm>
            <a:off x="560913" y="5857487"/>
            <a:ext cx="2068830" cy="307777"/>
          </a:xfrm>
          <a:prstGeom prst="rect">
            <a:avLst/>
          </a:prstGeom>
          <a:noFill/>
        </p:spPr>
        <p:txBody>
          <a:bodyPr wrap="square" rtlCol="0">
            <a:spAutoFit/>
          </a:bodyPr>
          <a:lstStyle/>
          <a:p>
            <a:pPr algn="ctr"/>
            <a:r>
              <a:rPr lang="en-GB" sz="1400" dirty="0">
                <a:solidFill>
                  <a:srgbClr val="3F91A7"/>
                </a:solidFill>
                <a:latin typeface="Source Sans Pro Black" panose="020B0803030403020204" pitchFamily="34" charset="0"/>
                <a:ea typeface="Source Sans Pro Black" panose="020B0803030403020204" pitchFamily="34" charset="0"/>
              </a:rPr>
              <a:t>7 </a:t>
            </a:r>
            <a:r>
              <a:rPr lang="sl-SI" sz="1400" dirty="0">
                <a:solidFill>
                  <a:srgbClr val="3F91A7"/>
                </a:solidFill>
                <a:latin typeface="Source Sans Pro Black" panose="020B0803030403020204" pitchFamily="34" charset="0"/>
                <a:ea typeface="Source Sans Pro Black" panose="020B0803030403020204" pitchFamily="34" charset="0"/>
              </a:rPr>
              <a:t>točk</a:t>
            </a:r>
            <a:endParaRPr lang="en-GB" sz="1400" dirty="0">
              <a:solidFill>
                <a:srgbClr val="3F91A7"/>
              </a:solidFill>
              <a:latin typeface="Source Sans Pro Black" panose="020B0803030403020204" pitchFamily="34" charset="0"/>
              <a:ea typeface="Source Sans Pro Black" panose="020B0803030403020204" pitchFamily="34" charset="0"/>
            </a:endParaRPr>
          </a:p>
        </p:txBody>
      </p:sp>
      <p:sp>
        <p:nvSpPr>
          <p:cNvPr id="11" name="Textfeld 10">
            <a:extLst>
              <a:ext uri="{FF2B5EF4-FFF2-40B4-BE49-F238E27FC236}">
                <a16:creationId xmlns:a16="http://schemas.microsoft.com/office/drawing/2014/main" id="{E06A1829-CA9E-477A-A5BD-083301C4D515}"/>
              </a:ext>
            </a:extLst>
          </p:cNvPr>
          <p:cNvSpPr txBox="1"/>
          <p:nvPr/>
        </p:nvSpPr>
        <p:spPr>
          <a:xfrm>
            <a:off x="286432" y="3161184"/>
            <a:ext cx="2790121" cy="2554545"/>
          </a:xfrm>
          <a:prstGeom prst="rect">
            <a:avLst/>
          </a:prstGeom>
          <a:noFill/>
        </p:spPr>
        <p:txBody>
          <a:bodyPr wrap="square" rtlCol="0">
            <a:spAutoFit/>
          </a:bodyPr>
          <a:lstStyle/>
          <a:p>
            <a:r>
              <a:rPr lang="de-DE" sz="1600" b="1" dirty="0">
                <a:solidFill>
                  <a:srgbClr val="3296A4"/>
                </a:solidFill>
                <a:latin typeface="Source Sans Pro Black" panose="020B0803030403020204" pitchFamily="34" charset="0"/>
                <a:ea typeface="Source Sans Pro Black" panose="020B0803030403020204" pitchFamily="34" charset="0"/>
              </a:rPr>
              <a:t>1.1 </a:t>
            </a:r>
            <a:r>
              <a:rPr lang="sl-SI" sz="1600" dirty="0">
                <a:latin typeface="Source Sans Pro Light" panose="020B0403030403020204" pitchFamily="34" charset="0"/>
                <a:ea typeface="Source Sans Pro Light" panose="020B0403030403020204" pitchFamily="34" charset="0"/>
              </a:rPr>
              <a:t>Obseg investicije</a:t>
            </a:r>
            <a:endParaRPr lang="en-GB" sz="1600" dirty="0">
              <a:latin typeface="Source Sans Pro Light" panose="020B0403030403020204" pitchFamily="34" charset="0"/>
              <a:ea typeface="Source Sans Pro Light" panose="020B0403030403020204" pitchFamily="34" charset="0"/>
            </a:endParaRPr>
          </a:p>
          <a:p>
            <a:r>
              <a:rPr lang="de-DE" sz="1600" b="1" dirty="0">
                <a:solidFill>
                  <a:srgbClr val="3296A4"/>
                </a:solidFill>
                <a:latin typeface="Source Sans Pro Black" panose="020B0803030403020204" pitchFamily="34" charset="0"/>
                <a:ea typeface="Source Sans Pro Black" panose="020B0803030403020204" pitchFamily="34" charset="0"/>
              </a:rPr>
              <a:t>1.2</a:t>
            </a:r>
            <a:r>
              <a:rPr lang="de-DE"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Obseg investicije na prebivalca</a:t>
            </a:r>
            <a:endParaRPr lang="en-GB" sz="1600" dirty="0">
              <a:latin typeface="Source Sans Pro Light" panose="020B0403030403020204" pitchFamily="34" charset="0"/>
              <a:ea typeface="Source Sans Pro Light" panose="020B0403030403020204" pitchFamily="34" charset="0"/>
            </a:endParaRPr>
          </a:p>
          <a:p>
            <a:r>
              <a:rPr lang="de-DE" sz="1600" b="1" dirty="0">
                <a:solidFill>
                  <a:srgbClr val="3296A4"/>
                </a:solidFill>
                <a:latin typeface="Source Sans Pro Black" panose="020B0803030403020204" pitchFamily="34" charset="0"/>
                <a:ea typeface="Source Sans Pro Black" panose="020B0803030403020204" pitchFamily="34" charset="0"/>
              </a:rPr>
              <a:t>1.3 </a:t>
            </a:r>
            <a:r>
              <a:rPr lang="sl-SI" sz="1600" dirty="0">
                <a:latin typeface="Source Sans Pro Light" panose="020B0403030403020204" pitchFamily="34" charset="0"/>
                <a:ea typeface="Source Sans Pro Light" panose="020B0403030403020204" pitchFamily="34" charset="0"/>
              </a:rPr>
              <a:t>Učinki</a:t>
            </a:r>
            <a:endParaRPr lang="de-DE" sz="1600" dirty="0">
              <a:latin typeface="Source Sans Pro Light" panose="020B0403030403020204" pitchFamily="34" charset="0"/>
              <a:ea typeface="Source Sans Pro Light" panose="020B0403030403020204" pitchFamily="34" charset="0"/>
            </a:endParaRPr>
          </a:p>
          <a:p>
            <a:r>
              <a:rPr lang="de-DE" sz="1600" b="1" dirty="0">
                <a:solidFill>
                  <a:srgbClr val="3296A4"/>
                </a:solidFill>
                <a:latin typeface="Source Sans Pro Black" panose="020B0803030403020204" pitchFamily="34" charset="0"/>
                <a:ea typeface="Source Sans Pro Black" panose="020B0803030403020204" pitchFamily="34" charset="0"/>
              </a:rPr>
              <a:t>1.4</a:t>
            </a:r>
            <a:r>
              <a:rPr lang="de-DE"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Učinki na prebivalca</a:t>
            </a:r>
            <a:endParaRPr lang="en-GB" sz="1600" dirty="0">
              <a:latin typeface="Source Sans Pro Light" panose="020B0403030403020204" pitchFamily="34" charset="0"/>
              <a:ea typeface="Source Sans Pro Light" panose="020B0403030403020204" pitchFamily="34" charset="0"/>
            </a:endParaRPr>
          </a:p>
          <a:p>
            <a:r>
              <a:rPr lang="de-DE" sz="1600" b="1" dirty="0">
                <a:solidFill>
                  <a:srgbClr val="3296A4"/>
                </a:solidFill>
                <a:latin typeface="Source Sans Pro Black" panose="020B0803030403020204" pitchFamily="34" charset="0"/>
                <a:ea typeface="Source Sans Pro Black" panose="020B0803030403020204" pitchFamily="34" charset="0"/>
              </a:rPr>
              <a:t>1.5 </a:t>
            </a:r>
            <a:r>
              <a:rPr lang="sl-SI" sz="1600" dirty="0">
                <a:latin typeface="Source Sans Pro Light" panose="020B0403030403020204" pitchFamily="34" charset="0"/>
                <a:ea typeface="Source Sans Pro Light" panose="020B0403030403020204" pitchFamily="34" charset="0"/>
              </a:rPr>
              <a:t>Stroškovna učinkovitost</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1.6</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Fokus na energetsko učinkovitost</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1.7</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Potencial za replikacijo in </a:t>
            </a:r>
            <a:r>
              <a:rPr lang="sl-SI" sz="1600" i="1" dirty="0">
                <a:latin typeface="Source Sans Pro Light" panose="020B0403030403020204" pitchFamily="34" charset="0"/>
                <a:ea typeface="Source Sans Pro Light" panose="020B0403030403020204" pitchFamily="34" charset="0"/>
              </a:rPr>
              <a:t>up-scaling</a:t>
            </a:r>
            <a:endParaRPr lang="en-GB" sz="1600" i="1" dirty="0">
              <a:latin typeface="Source Sans Pro Light" panose="020B0403030403020204" pitchFamily="34" charset="0"/>
              <a:ea typeface="Source Sans Pro Light" panose="020B0403030403020204" pitchFamily="34" charset="0"/>
            </a:endParaRPr>
          </a:p>
        </p:txBody>
      </p:sp>
      <p:cxnSp>
        <p:nvCxnSpPr>
          <p:cNvPr id="12" name="Gerader Verbinder 11">
            <a:extLst>
              <a:ext uri="{FF2B5EF4-FFF2-40B4-BE49-F238E27FC236}">
                <a16:creationId xmlns:a16="http://schemas.microsoft.com/office/drawing/2014/main" id="{DE241B2D-2208-4D49-BA7D-822860588DF9}"/>
              </a:ext>
            </a:extLst>
          </p:cNvPr>
          <p:cNvCxnSpPr>
            <a:cxnSpLocks/>
          </p:cNvCxnSpPr>
          <p:nvPr/>
        </p:nvCxnSpPr>
        <p:spPr>
          <a:xfrm>
            <a:off x="215499" y="6141797"/>
            <a:ext cx="11808482" cy="0"/>
          </a:xfrm>
          <a:prstGeom prst="line">
            <a:avLst/>
          </a:prstGeom>
          <a:ln>
            <a:solidFill>
              <a:srgbClr val="3296A4"/>
            </a:solidFill>
          </a:ln>
          <a:effectLst/>
        </p:spPr>
        <p:style>
          <a:lnRef idx="2">
            <a:schemeClr val="accent1"/>
          </a:lnRef>
          <a:fillRef idx="0">
            <a:schemeClr val="accent1"/>
          </a:fillRef>
          <a:effectRef idx="1">
            <a:schemeClr val="accent1"/>
          </a:effectRef>
          <a:fontRef idx="minor">
            <a:schemeClr val="tx1"/>
          </a:fontRef>
        </p:style>
      </p:cxnSp>
      <p:sp>
        <p:nvSpPr>
          <p:cNvPr id="13" name="Textfeld 12">
            <a:extLst>
              <a:ext uri="{FF2B5EF4-FFF2-40B4-BE49-F238E27FC236}">
                <a16:creationId xmlns:a16="http://schemas.microsoft.com/office/drawing/2014/main" id="{196FA1D7-809E-4C5E-9BCE-512F0C203F81}"/>
              </a:ext>
            </a:extLst>
          </p:cNvPr>
          <p:cNvSpPr txBox="1"/>
          <p:nvPr/>
        </p:nvSpPr>
        <p:spPr>
          <a:xfrm>
            <a:off x="9955151" y="3263772"/>
            <a:ext cx="2068830" cy="276999"/>
          </a:xfrm>
          <a:prstGeom prst="rect">
            <a:avLst/>
          </a:prstGeom>
          <a:noFill/>
        </p:spPr>
        <p:txBody>
          <a:bodyPr wrap="square" rtlCol="0">
            <a:spAutoFit/>
          </a:bodyPr>
          <a:lstStyle/>
          <a:p>
            <a:pPr algn="ctr"/>
            <a:r>
              <a:rPr lang="en-GB" sz="1200">
                <a:solidFill>
                  <a:srgbClr val="3296A4"/>
                </a:solidFill>
                <a:latin typeface="Source Sans Pro Black" panose="020B0803030403020204" pitchFamily="34" charset="0"/>
                <a:ea typeface="Source Sans Pro Black" panose="020B0803030403020204" pitchFamily="34" charset="0"/>
              </a:rPr>
              <a:t>20 total possible points</a:t>
            </a:r>
          </a:p>
        </p:txBody>
      </p:sp>
      <p:cxnSp>
        <p:nvCxnSpPr>
          <p:cNvPr id="14" name="Gerader Verbinder 13">
            <a:extLst>
              <a:ext uri="{FF2B5EF4-FFF2-40B4-BE49-F238E27FC236}">
                <a16:creationId xmlns:a16="http://schemas.microsoft.com/office/drawing/2014/main" id="{FCFE7E53-912F-44CF-9AB1-FF0613157D5A}"/>
              </a:ext>
            </a:extLst>
          </p:cNvPr>
          <p:cNvCxnSpPr>
            <a:cxnSpLocks/>
          </p:cNvCxnSpPr>
          <p:nvPr/>
        </p:nvCxnSpPr>
        <p:spPr>
          <a:xfrm>
            <a:off x="215499" y="5933213"/>
            <a:ext cx="0" cy="208584"/>
          </a:xfrm>
          <a:prstGeom prst="line">
            <a:avLst/>
          </a:prstGeom>
          <a:ln>
            <a:solidFill>
              <a:srgbClr val="3296A4"/>
            </a:solidFill>
          </a:ln>
          <a:effectLst/>
        </p:spPr>
        <p:style>
          <a:lnRef idx="2">
            <a:schemeClr val="accent1"/>
          </a:lnRef>
          <a:fillRef idx="0">
            <a:schemeClr val="accent1"/>
          </a:fillRef>
          <a:effectRef idx="1">
            <a:schemeClr val="accent1"/>
          </a:effectRef>
          <a:fontRef idx="minor">
            <a:schemeClr val="tx1"/>
          </a:fontRef>
        </p:style>
      </p:cxnSp>
      <p:sp>
        <p:nvSpPr>
          <p:cNvPr id="15" name="Rechteck 14">
            <a:extLst>
              <a:ext uri="{FF2B5EF4-FFF2-40B4-BE49-F238E27FC236}">
                <a16:creationId xmlns:a16="http://schemas.microsoft.com/office/drawing/2014/main" id="{979F6A93-AE4D-4220-BA33-35106A8F6EA6}"/>
              </a:ext>
            </a:extLst>
          </p:cNvPr>
          <p:cNvSpPr/>
          <p:nvPr/>
        </p:nvSpPr>
        <p:spPr>
          <a:xfrm>
            <a:off x="3170472" y="2294820"/>
            <a:ext cx="2880000" cy="3427382"/>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85683837-3F43-4DE0-9BBC-6CA06606C45F}"/>
              </a:ext>
            </a:extLst>
          </p:cNvPr>
          <p:cNvSpPr txBox="1"/>
          <p:nvPr/>
        </p:nvSpPr>
        <p:spPr>
          <a:xfrm>
            <a:off x="3090138" y="2452335"/>
            <a:ext cx="3037709" cy="584775"/>
          </a:xfrm>
          <a:prstGeom prst="rect">
            <a:avLst/>
          </a:prstGeom>
          <a:noFill/>
        </p:spPr>
        <p:txBody>
          <a:bodyPr wrap="square" rtlCol="0">
            <a:spAutoFit/>
          </a:bodyPr>
          <a:lstStyle/>
          <a:p>
            <a:pPr algn="ctr"/>
            <a:r>
              <a:rPr lang="en-GB" sz="1600" b="1" dirty="0">
                <a:solidFill>
                  <a:srgbClr val="3F91A7"/>
                </a:solidFill>
                <a:latin typeface="Source Sans Pro" panose="020B0503030403020204" pitchFamily="34" charset="0"/>
                <a:ea typeface="Source Sans Pro" panose="020B0503030403020204" pitchFamily="34" charset="0"/>
              </a:rPr>
              <a:t>2. </a:t>
            </a:r>
            <a:r>
              <a:rPr lang="sl-SI" sz="1600" b="1" dirty="0">
                <a:solidFill>
                  <a:srgbClr val="3F91A7"/>
                </a:solidFill>
                <a:latin typeface="Source Sans Pro" panose="020B0503030403020204" pitchFamily="34" charset="0"/>
                <a:ea typeface="Source Sans Pro" panose="020B0503030403020204" pitchFamily="34" charset="0"/>
              </a:rPr>
              <a:t>Administrativna struktura za izdelavo IK</a:t>
            </a:r>
            <a:endParaRPr lang="en-GB" sz="1600" dirty="0">
              <a:solidFill>
                <a:srgbClr val="3F91A7"/>
              </a:solidFill>
              <a:latin typeface="Source Sans Pro Black" panose="020B0803030403020204" pitchFamily="34" charset="0"/>
              <a:ea typeface="Source Sans Pro Black" panose="020B0803030403020204" pitchFamily="34" charset="0"/>
            </a:endParaRPr>
          </a:p>
        </p:txBody>
      </p:sp>
      <p:sp>
        <p:nvSpPr>
          <p:cNvPr id="17" name="Textfeld 16">
            <a:extLst>
              <a:ext uri="{FF2B5EF4-FFF2-40B4-BE49-F238E27FC236}">
                <a16:creationId xmlns:a16="http://schemas.microsoft.com/office/drawing/2014/main" id="{D87FACA3-C4A8-4936-8735-5317172041D9}"/>
              </a:ext>
            </a:extLst>
          </p:cNvPr>
          <p:cNvSpPr txBox="1"/>
          <p:nvPr/>
        </p:nvSpPr>
        <p:spPr>
          <a:xfrm>
            <a:off x="3280390" y="3110418"/>
            <a:ext cx="2648621" cy="1569660"/>
          </a:xfrm>
          <a:prstGeom prst="rect">
            <a:avLst/>
          </a:prstGeom>
          <a:noFill/>
        </p:spPr>
        <p:txBody>
          <a:bodyPr wrap="square" rtlCol="0">
            <a:spAutoFit/>
          </a:bodyPr>
          <a:lstStyle/>
          <a:p>
            <a:r>
              <a:rPr lang="en-GB" sz="1600" b="1" dirty="0">
                <a:solidFill>
                  <a:srgbClr val="3296A4"/>
                </a:solidFill>
                <a:latin typeface="Source Sans Pro Black" panose="020B0803030403020204" pitchFamily="34" charset="0"/>
                <a:ea typeface="Source Sans Pro Black" panose="020B0803030403020204" pitchFamily="34" charset="0"/>
              </a:rPr>
              <a:t>2.1</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Elementi administrativne strukture</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2.2 </a:t>
            </a:r>
            <a:r>
              <a:rPr lang="sl-SI" sz="1600" dirty="0">
                <a:latin typeface="Source Sans Pro Light" panose="020B0403030403020204" pitchFamily="34" charset="0"/>
                <a:ea typeface="Source Sans Pro Light" panose="020B0403030403020204" pitchFamily="34" charset="0"/>
              </a:rPr>
              <a:t>Kvaliteta opisa administrativne strukture</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2.3</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Kvaliteta administrativne strukture za izdelavo IK</a:t>
            </a:r>
            <a:endParaRPr lang="en-GB" sz="1600" dirty="0">
              <a:latin typeface="Source Sans Pro Light" panose="020B0403030403020204" pitchFamily="34" charset="0"/>
              <a:ea typeface="Source Sans Pro Light" panose="020B0403030403020204" pitchFamily="34" charset="0"/>
            </a:endParaRPr>
          </a:p>
        </p:txBody>
      </p:sp>
      <p:sp>
        <p:nvSpPr>
          <p:cNvPr id="18" name="Rechteck 17">
            <a:extLst>
              <a:ext uri="{FF2B5EF4-FFF2-40B4-BE49-F238E27FC236}">
                <a16:creationId xmlns:a16="http://schemas.microsoft.com/office/drawing/2014/main" id="{21313AEF-7C54-4118-A729-DAC04968F61F}"/>
              </a:ext>
            </a:extLst>
          </p:cNvPr>
          <p:cNvSpPr/>
          <p:nvPr/>
        </p:nvSpPr>
        <p:spPr>
          <a:xfrm>
            <a:off x="6160390" y="2294820"/>
            <a:ext cx="2880000" cy="3427382"/>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C3DAF7A3-F66A-4356-A679-3CAEBF0D8DD1}"/>
              </a:ext>
            </a:extLst>
          </p:cNvPr>
          <p:cNvSpPr txBox="1"/>
          <p:nvPr/>
        </p:nvSpPr>
        <p:spPr>
          <a:xfrm>
            <a:off x="6066471" y="2445821"/>
            <a:ext cx="3037709" cy="584775"/>
          </a:xfrm>
          <a:prstGeom prst="rect">
            <a:avLst/>
          </a:prstGeom>
          <a:noFill/>
        </p:spPr>
        <p:txBody>
          <a:bodyPr wrap="square" rtlCol="0">
            <a:spAutoFit/>
          </a:bodyPr>
          <a:lstStyle/>
          <a:p>
            <a:pPr algn="ctr"/>
            <a:r>
              <a:rPr lang="en-GB" sz="1600" b="1" dirty="0">
                <a:solidFill>
                  <a:srgbClr val="3F91A7"/>
                </a:solidFill>
                <a:latin typeface="Source Sans Pro" panose="020B0503030403020204" pitchFamily="34" charset="0"/>
                <a:ea typeface="Source Sans Pro" panose="020B0503030403020204" pitchFamily="34" charset="0"/>
              </a:rPr>
              <a:t>3. </a:t>
            </a:r>
            <a:r>
              <a:rPr lang="sl-SI" sz="1600" b="1" dirty="0">
                <a:solidFill>
                  <a:srgbClr val="3F91A7"/>
                </a:solidFill>
                <a:latin typeface="Source Sans Pro" panose="020B0503030403020204" pitchFamily="34" charset="0"/>
                <a:ea typeface="Source Sans Pro" panose="020B0503030403020204" pitchFamily="34" charset="0"/>
              </a:rPr>
              <a:t>Strategija za vključevanje deležnikov</a:t>
            </a:r>
            <a:endParaRPr lang="en-GB" sz="1600" dirty="0">
              <a:solidFill>
                <a:srgbClr val="3F91A7"/>
              </a:solidFill>
              <a:latin typeface="Source Sans Pro Black" panose="020B0803030403020204" pitchFamily="34" charset="0"/>
              <a:ea typeface="Source Sans Pro Black" panose="020B0803030403020204" pitchFamily="34" charset="0"/>
            </a:endParaRPr>
          </a:p>
        </p:txBody>
      </p:sp>
      <p:sp>
        <p:nvSpPr>
          <p:cNvPr id="20" name="Textfeld 19">
            <a:extLst>
              <a:ext uri="{FF2B5EF4-FFF2-40B4-BE49-F238E27FC236}">
                <a16:creationId xmlns:a16="http://schemas.microsoft.com/office/drawing/2014/main" id="{2669B812-0147-42A9-BB89-85B151EDF13C}"/>
              </a:ext>
            </a:extLst>
          </p:cNvPr>
          <p:cNvSpPr txBox="1"/>
          <p:nvPr/>
        </p:nvSpPr>
        <p:spPr>
          <a:xfrm>
            <a:off x="6345016" y="3112688"/>
            <a:ext cx="2607593" cy="1569660"/>
          </a:xfrm>
          <a:prstGeom prst="rect">
            <a:avLst/>
          </a:prstGeom>
          <a:noFill/>
        </p:spPr>
        <p:txBody>
          <a:bodyPr wrap="square" rtlCol="0">
            <a:spAutoFit/>
          </a:bodyPr>
          <a:lstStyle/>
          <a:p>
            <a:r>
              <a:rPr lang="en-GB" sz="1600" b="1" dirty="0">
                <a:solidFill>
                  <a:srgbClr val="3296A4"/>
                </a:solidFill>
                <a:latin typeface="Source Sans Pro Black" panose="020B0803030403020204" pitchFamily="34" charset="0"/>
                <a:ea typeface="Source Sans Pro Black" panose="020B0803030403020204" pitchFamily="34" charset="0"/>
              </a:rPr>
              <a:t>2.1</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Elementi strategija za vključevanje deležnikov</a:t>
            </a:r>
            <a:endParaRPr lang="en-GB" sz="1600" dirty="0">
              <a:solidFill>
                <a:srgbClr val="3F91A7"/>
              </a:solidFill>
              <a:latin typeface="Source Sans Pro" panose="020B0503030403020204" pitchFamily="34" charset="0"/>
              <a:ea typeface="Source Sans Pro" panose="020B05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2.2</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Kvaliteta opisa strategije za vključevanje deležnikov</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2.3 </a:t>
            </a:r>
            <a:r>
              <a:rPr lang="sl-SI" sz="1600" dirty="0">
                <a:latin typeface="Source Sans Pro Light" panose="020B0403030403020204" pitchFamily="34" charset="0"/>
                <a:ea typeface="Source Sans Pro Light" panose="020B0403030403020204" pitchFamily="34" charset="0"/>
              </a:rPr>
              <a:t>Kvaliteta strategije za vključevanje deležnikov</a:t>
            </a:r>
            <a:endParaRPr lang="en-GB" sz="1600" dirty="0">
              <a:latin typeface="Source Sans Pro Light" panose="020B0403030403020204" pitchFamily="34" charset="0"/>
              <a:ea typeface="Source Sans Pro Light" panose="020B0403030403020204" pitchFamily="34" charset="0"/>
            </a:endParaRPr>
          </a:p>
        </p:txBody>
      </p:sp>
      <p:sp>
        <p:nvSpPr>
          <p:cNvPr id="21" name="Rechteck 20">
            <a:extLst>
              <a:ext uri="{FF2B5EF4-FFF2-40B4-BE49-F238E27FC236}">
                <a16:creationId xmlns:a16="http://schemas.microsoft.com/office/drawing/2014/main" id="{44F89585-86E9-47FF-962C-C2D6033289AA}"/>
              </a:ext>
            </a:extLst>
          </p:cNvPr>
          <p:cNvSpPr/>
          <p:nvPr/>
        </p:nvSpPr>
        <p:spPr>
          <a:xfrm>
            <a:off x="9145357" y="2287618"/>
            <a:ext cx="2880000" cy="3427382"/>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7A1A9EA4-DC63-4A56-B6DF-35D2CD0C218E}"/>
              </a:ext>
            </a:extLst>
          </p:cNvPr>
          <p:cNvSpPr txBox="1"/>
          <p:nvPr/>
        </p:nvSpPr>
        <p:spPr>
          <a:xfrm>
            <a:off x="9074884" y="2395960"/>
            <a:ext cx="3037709" cy="584775"/>
          </a:xfrm>
          <a:prstGeom prst="rect">
            <a:avLst/>
          </a:prstGeom>
          <a:noFill/>
        </p:spPr>
        <p:txBody>
          <a:bodyPr wrap="square" rtlCol="0">
            <a:spAutoFit/>
          </a:bodyPr>
          <a:lstStyle/>
          <a:p>
            <a:pPr algn="ctr"/>
            <a:r>
              <a:rPr lang="en-GB" sz="1600" b="1" dirty="0">
                <a:solidFill>
                  <a:srgbClr val="3F91A7"/>
                </a:solidFill>
                <a:latin typeface="Source Sans Pro" panose="020B0503030403020204" pitchFamily="34" charset="0"/>
                <a:ea typeface="Source Sans Pro" panose="020B0503030403020204" pitchFamily="34" charset="0"/>
              </a:rPr>
              <a:t>4. </a:t>
            </a:r>
            <a:r>
              <a:rPr lang="sl-SI" sz="1600" b="1" dirty="0">
                <a:solidFill>
                  <a:srgbClr val="3F91A7"/>
                </a:solidFill>
                <a:latin typeface="Source Sans Pro" panose="020B0503030403020204" pitchFamily="34" charset="0"/>
                <a:ea typeface="Source Sans Pro" panose="020B0503030403020204" pitchFamily="34" charset="0"/>
              </a:rPr>
              <a:t>Koherentnost in plavzibilnost navedb</a:t>
            </a:r>
            <a:endParaRPr lang="en-GB" sz="1600" dirty="0">
              <a:solidFill>
                <a:srgbClr val="3F91A7"/>
              </a:solidFill>
              <a:latin typeface="Source Sans Pro Black" panose="020B0803030403020204" pitchFamily="34" charset="0"/>
              <a:ea typeface="Source Sans Pro Black" panose="020B0803030403020204" pitchFamily="34" charset="0"/>
            </a:endParaRPr>
          </a:p>
        </p:txBody>
      </p:sp>
      <p:sp>
        <p:nvSpPr>
          <p:cNvPr id="23" name="Textfeld 22">
            <a:extLst>
              <a:ext uri="{FF2B5EF4-FFF2-40B4-BE49-F238E27FC236}">
                <a16:creationId xmlns:a16="http://schemas.microsoft.com/office/drawing/2014/main" id="{066CD326-9089-4C90-B2AD-13D804C33F3E}"/>
              </a:ext>
            </a:extLst>
          </p:cNvPr>
          <p:cNvSpPr txBox="1"/>
          <p:nvPr/>
        </p:nvSpPr>
        <p:spPr>
          <a:xfrm>
            <a:off x="9263345" y="2975365"/>
            <a:ext cx="2628456" cy="1815882"/>
          </a:xfrm>
          <a:prstGeom prst="rect">
            <a:avLst/>
          </a:prstGeom>
          <a:noFill/>
        </p:spPr>
        <p:txBody>
          <a:bodyPr wrap="square" rtlCol="0">
            <a:spAutoFit/>
          </a:bodyPr>
          <a:lstStyle/>
          <a:p>
            <a:r>
              <a:rPr lang="en-GB" sz="1600" b="1" dirty="0">
                <a:solidFill>
                  <a:srgbClr val="3296A4"/>
                </a:solidFill>
                <a:latin typeface="Source Sans Pro Black" panose="020B0803030403020204" pitchFamily="34" charset="0"/>
                <a:ea typeface="Source Sans Pro Black" panose="020B0803030403020204" pitchFamily="34" charset="0"/>
              </a:rPr>
              <a:t>4.1 </a:t>
            </a:r>
            <a:r>
              <a:rPr lang="sl-SI" sz="1600" dirty="0">
                <a:latin typeface="Source Sans Pro Light" panose="020B0403030403020204" pitchFamily="34" charset="0"/>
                <a:ea typeface="Source Sans Pro Light" panose="020B0403030403020204" pitchFamily="34" charset="0"/>
              </a:rPr>
              <a:t>Koherentnost in plavzibilnost načrtovanega projekta</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4.2 </a:t>
            </a:r>
            <a:r>
              <a:rPr lang="sl-SI" sz="1600" dirty="0">
                <a:latin typeface="Source Sans Pro Light" panose="020B0403030403020204" pitchFamily="34" charset="0"/>
                <a:ea typeface="Source Sans Pro Light" panose="020B0403030403020204" pitchFamily="34" charset="0"/>
              </a:rPr>
              <a:t>Koherentnost in plavzibilnost navedb in vrednosti v prijavi</a:t>
            </a:r>
            <a:endParaRPr lang="en-GB" sz="1600" dirty="0">
              <a:latin typeface="Source Sans Pro Light" panose="020B0403030403020204" pitchFamily="34" charset="0"/>
              <a:ea typeface="Source Sans Pro Light" panose="020B0403030403020204" pitchFamily="34" charset="0"/>
            </a:endParaRPr>
          </a:p>
          <a:p>
            <a:endParaRPr lang="en-GB" sz="1600" dirty="0">
              <a:latin typeface="Source Sans Pro Light" panose="020B0403030403020204" pitchFamily="34" charset="0"/>
              <a:ea typeface="Source Sans Pro Light" panose="020B0403030403020204" pitchFamily="34" charset="0"/>
            </a:endParaRPr>
          </a:p>
        </p:txBody>
      </p:sp>
      <p:cxnSp>
        <p:nvCxnSpPr>
          <p:cNvPr id="24" name="Gerader Verbinder 23">
            <a:extLst>
              <a:ext uri="{FF2B5EF4-FFF2-40B4-BE49-F238E27FC236}">
                <a16:creationId xmlns:a16="http://schemas.microsoft.com/office/drawing/2014/main" id="{88518B4B-D387-403A-AA4E-BE926D99DBE5}"/>
              </a:ext>
            </a:extLst>
          </p:cNvPr>
          <p:cNvCxnSpPr>
            <a:cxnSpLocks/>
          </p:cNvCxnSpPr>
          <p:nvPr/>
        </p:nvCxnSpPr>
        <p:spPr>
          <a:xfrm>
            <a:off x="3186471" y="5874641"/>
            <a:ext cx="2880000" cy="0"/>
          </a:xfrm>
          <a:prstGeom prst="line">
            <a:avLst/>
          </a:prstGeom>
          <a:ln>
            <a:solidFill>
              <a:srgbClr val="3F91A7"/>
            </a:solidFill>
          </a:ln>
          <a:effectLst/>
        </p:spPr>
        <p:style>
          <a:lnRef idx="2">
            <a:schemeClr val="accent1"/>
          </a:lnRef>
          <a:fillRef idx="0">
            <a:schemeClr val="accent1"/>
          </a:fillRef>
          <a:effectRef idx="1">
            <a:schemeClr val="accent1"/>
          </a:effectRef>
          <a:fontRef idx="minor">
            <a:schemeClr val="tx1"/>
          </a:fontRef>
        </p:style>
      </p:cxnSp>
      <p:sp>
        <p:nvSpPr>
          <p:cNvPr id="25" name="Textfeld 24">
            <a:extLst>
              <a:ext uri="{FF2B5EF4-FFF2-40B4-BE49-F238E27FC236}">
                <a16:creationId xmlns:a16="http://schemas.microsoft.com/office/drawing/2014/main" id="{A6AF4D12-0997-4593-BA1D-4AAEFED51E9A}"/>
              </a:ext>
            </a:extLst>
          </p:cNvPr>
          <p:cNvSpPr txBox="1"/>
          <p:nvPr/>
        </p:nvSpPr>
        <p:spPr>
          <a:xfrm>
            <a:off x="3592056" y="5857487"/>
            <a:ext cx="2068830" cy="307777"/>
          </a:xfrm>
          <a:prstGeom prst="rect">
            <a:avLst/>
          </a:prstGeom>
          <a:noFill/>
        </p:spPr>
        <p:txBody>
          <a:bodyPr wrap="square" rtlCol="0">
            <a:spAutoFit/>
          </a:bodyPr>
          <a:lstStyle/>
          <a:p>
            <a:pPr algn="ctr"/>
            <a:r>
              <a:rPr lang="en-GB" sz="1400" dirty="0">
                <a:solidFill>
                  <a:srgbClr val="3F91A7"/>
                </a:solidFill>
                <a:latin typeface="Source Sans Pro Black" panose="020B0803030403020204" pitchFamily="34" charset="0"/>
                <a:ea typeface="Source Sans Pro Black" panose="020B0803030403020204" pitchFamily="34" charset="0"/>
              </a:rPr>
              <a:t>5 </a:t>
            </a:r>
            <a:r>
              <a:rPr lang="sl-SI" sz="1400" dirty="0">
                <a:solidFill>
                  <a:srgbClr val="3F91A7"/>
                </a:solidFill>
                <a:latin typeface="Source Sans Pro Black" panose="020B0803030403020204" pitchFamily="34" charset="0"/>
                <a:ea typeface="Source Sans Pro Black" panose="020B0803030403020204" pitchFamily="34" charset="0"/>
              </a:rPr>
              <a:t>točk</a:t>
            </a:r>
            <a:endParaRPr lang="en-GB" sz="1400" dirty="0">
              <a:solidFill>
                <a:srgbClr val="3F91A7"/>
              </a:solidFill>
              <a:latin typeface="Source Sans Pro Black" panose="020B0803030403020204" pitchFamily="34" charset="0"/>
              <a:ea typeface="Source Sans Pro Black" panose="020B0803030403020204" pitchFamily="34" charset="0"/>
            </a:endParaRPr>
          </a:p>
        </p:txBody>
      </p:sp>
      <p:cxnSp>
        <p:nvCxnSpPr>
          <p:cNvPr id="26" name="Gerader Verbinder 25">
            <a:extLst>
              <a:ext uri="{FF2B5EF4-FFF2-40B4-BE49-F238E27FC236}">
                <a16:creationId xmlns:a16="http://schemas.microsoft.com/office/drawing/2014/main" id="{B401EB28-481C-443E-9C79-B70FBDEB406B}"/>
              </a:ext>
            </a:extLst>
          </p:cNvPr>
          <p:cNvCxnSpPr>
            <a:cxnSpLocks/>
          </p:cNvCxnSpPr>
          <p:nvPr/>
        </p:nvCxnSpPr>
        <p:spPr>
          <a:xfrm>
            <a:off x="6181806" y="5885859"/>
            <a:ext cx="2880000" cy="0"/>
          </a:xfrm>
          <a:prstGeom prst="line">
            <a:avLst/>
          </a:prstGeom>
          <a:ln>
            <a:solidFill>
              <a:srgbClr val="3F91A7"/>
            </a:solidFill>
          </a:ln>
          <a:effectLst/>
        </p:spPr>
        <p:style>
          <a:lnRef idx="2">
            <a:schemeClr val="accent1"/>
          </a:lnRef>
          <a:fillRef idx="0">
            <a:schemeClr val="accent1"/>
          </a:fillRef>
          <a:effectRef idx="1">
            <a:schemeClr val="accent1"/>
          </a:effectRef>
          <a:fontRef idx="minor">
            <a:schemeClr val="tx1"/>
          </a:fontRef>
        </p:style>
      </p:cxnSp>
      <p:sp>
        <p:nvSpPr>
          <p:cNvPr id="27" name="Textfeld 26">
            <a:extLst>
              <a:ext uri="{FF2B5EF4-FFF2-40B4-BE49-F238E27FC236}">
                <a16:creationId xmlns:a16="http://schemas.microsoft.com/office/drawing/2014/main" id="{D241E4BA-1064-4F4A-B195-113F18FF1D36}"/>
              </a:ext>
            </a:extLst>
          </p:cNvPr>
          <p:cNvSpPr txBox="1"/>
          <p:nvPr/>
        </p:nvSpPr>
        <p:spPr>
          <a:xfrm>
            <a:off x="6587391" y="5868705"/>
            <a:ext cx="2068830" cy="307777"/>
          </a:xfrm>
          <a:prstGeom prst="rect">
            <a:avLst/>
          </a:prstGeom>
          <a:noFill/>
        </p:spPr>
        <p:txBody>
          <a:bodyPr wrap="square" rtlCol="0">
            <a:spAutoFit/>
          </a:bodyPr>
          <a:lstStyle/>
          <a:p>
            <a:pPr algn="ctr"/>
            <a:r>
              <a:rPr lang="en-GB" sz="1400" dirty="0">
                <a:solidFill>
                  <a:srgbClr val="3F91A7"/>
                </a:solidFill>
                <a:latin typeface="Source Sans Pro Black" panose="020B0803030403020204" pitchFamily="34" charset="0"/>
                <a:ea typeface="Source Sans Pro Black" panose="020B0803030403020204" pitchFamily="34" charset="0"/>
              </a:rPr>
              <a:t>5 </a:t>
            </a:r>
            <a:r>
              <a:rPr lang="sl-SI" sz="1400" dirty="0">
                <a:solidFill>
                  <a:srgbClr val="3F91A7"/>
                </a:solidFill>
                <a:latin typeface="Source Sans Pro Black" panose="020B0803030403020204" pitchFamily="34" charset="0"/>
                <a:ea typeface="Source Sans Pro Black" panose="020B0803030403020204" pitchFamily="34" charset="0"/>
              </a:rPr>
              <a:t>točk</a:t>
            </a:r>
            <a:endParaRPr lang="en-GB" sz="1400" dirty="0">
              <a:solidFill>
                <a:srgbClr val="3F91A7"/>
              </a:solidFill>
              <a:latin typeface="Source Sans Pro Black" panose="020B0803030403020204" pitchFamily="34" charset="0"/>
              <a:ea typeface="Source Sans Pro Black" panose="020B0803030403020204" pitchFamily="34" charset="0"/>
            </a:endParaRPr>
          </a:p>
        </p:txBody>
      </p:sp>
      <p:cxnSp>
        <p:nvCxnSpPr>
          <p:cNvPr id="28" name="Gerader Verbinder 27">
            <a:extLst>
              <a:ext uri="{FF2B5EF4-FFF2-40B4-BE49-F238E27FC236}">
                <a16:creationId xmlns:a16="http://schemas.microsoft.com/office/drawing/2014/main" id="{5ED3C8E3-38B0-40B4-BEA2-6BE110CCB5B7}"/>
              </a:ext>
            </a:extLst>
          </p:cNvPr>
          <p:cNvCxnSpPr>
            <a:cxnSpLocks/>
          </p:cNvCxnSpPr>
          <p:nvPr/>
        </p:nvCxnSpPr>
        <p:spPr>
          <a:xfrm>
            <a:off x="9159328" y="5874641"/>
            <a:ext cx="2880000" cy="0"/>
          </a:xfrm>
          <a:prstGeom prst="line">
            <a:avLst/>
          </a:prstGeom>
          <a:ln>
            <a:solidFill>
              <a:srgbClr val="3F91A7"/>
            </a:solidFill>
          </a:ln>
          <a:effectLst/>
        </p:spPr>
        <p:style>
          <a:lnRef idx="2">
            <a:schemeClr val="accent1"/>
          </a:lnRef>
          <a:fillRef idx="0">
            <a:schemeClr val="accent1"/>
          </a:fillRef>
          <a:effectRef idx="1">
            <a:schemeClr val="accent1"/>
          </a:effectRef>
          <a:fontRef idx="minor">
            <a:schemeClr val="tx1"/>
          </a:fontRef>
        </p:style>
      </p:cxnSp>
      <p:sp>
        <p:nvSpPr>
          <p:cNvPr id="29" name="Textfeld 28">
            <a:extLst>
              <a:ext uri="{FF2B5EF4-FFF2-40B4-BE49-F238E27FC236}">
                <a16:creationId xmlns:a16="http://schemas.microsoft.com/office/drawing/2014/main" id="{62C75507-199A-4F31-8298-1A209C4FA895}"/>
              </a:ext>
            </a:extLst>
          </p:cNvPr>
          <p:cNvSpPr txBox="1"/>
          <p:nvPr/>
        </p:nvSpPr>
        <p:spPr>
          <a:xfrm>
            <a:off x="9564913" y="5857487"/>
            <a:ext cx="2068830" cy="307777"/>
          </a:xfrm>
          <a:prstGeom prst="rect">
            <a:avLst/>
          </a:prstGeom>
          <a:noFill/>
        </p:spPr>
        <p:txBody>
          <a:bodyPr wrap="square" rtlCol="0">
            <a:spAutoFit/>
          </a:bodyPr>
          <a:lstStyle/>
          <a:p>
            <a:pPr algn="ctr"/>
            <a:r>
              <a:rPr lang="en-GB" sz="1400" dirty="0">
                <a:solidFill>
                  <a:srgbClr val="3F91A7"/>
                </a:solidFill>
                <a:latin typeface="Source Sans Pro Black" panose="020B0803030403020204" pitchFamily="34" charset="0"/>
                <a:ea typeface="Source Sans Pro Black" panose="020B0803030403020204" pitchFamily="34" charset="0"/>
              </a:rPr>
              <a:t>3 </a:t>
            </a:r>
            <a:r>
              <a:rPr lang="sl-SI" sz="1400" dirty="0">
                <a:solidFill>
                  <a:srgbClr val="3F91A7"/>
                </a:solidFill>
                <a:latin typeface="Source Sans Pro Black" panose="020B0803030403020204" pitchFamily="34" charset="0"/>
                <a:ea typeface="Source Sans Pro Black" panose="020B0803030403020204" pitchFamily="34" charset="0"/>
              </a:rPr>
              <a:t>točk</a:t>
            </a:r>
            <a:endParaRPr lang="en-GB" sz="1400" dirty="0">
              <a:solidFill>
                <a:srgbClr val="3F91A7"/>
              </a:solidFill>
              <a:latin typeface="Source Sans Pro Black" panose="020B0803030403020204" pitchFamily="34" charset="0"/>
              <a:ea typeface="Source Sans Pro Black" panose="020B0803030403020204" pitchFamily="34" charset="0"/>
            </a:endParaRPr>
          </a:p>
        </p:txBody>
      </p:sp>
      <p:cxnSp>
        <p:nvCxnSpPr>
          <p:cNvPr id="30" name="Gerader Verbinder 29">
            <a:extLst>
              <a:ext uri="{FF2B5EF4-FFF2-40B4-BE49-F238E27FC236}">
                <a16:creationId xmlns:a16="http://schemas.microsoft.com/office/drawing/2014/main" id="{9E5B747D-ECAD-4A69-8E1A-EA6261C19034}"/>
              </a:ext>
            </a:extLst>
          </p:cNvPr>
          <p:cNvCxnSpPr>
            <a:cxnSpLocks/>
          </p:cNvCxnSpPr>
          <p:nvPr/>
        </p:nvCxnSpPr>
        <p:spPr>
          <a:xfrm>
            <a:off x="12033171" y="5946672"/>
            <a:ext cx="0" cy="208584"/>
          </a:xfrm>
          <a:prstGeom prst="line">
            <a:avLst/>
          </a:prstGeom>
          <a:ln>
            <a:solidFill>
              <a:srgbClr val="3296A4"/>
            </a:solidFill>
          </a:ln>
          <a:effectLst/>
        </p:spPr>
        <p:style>
          <a:lnRef idx="2">
            <a:schemeClr val="accent1"/>
          </a:lnRef>
          <a:fillRef idx="0">
            <a:schemeClr val="accent1"/>
          </a:fillRef>
          <a:effectRef idx="1">
            <a:schemeClr val="accent1"/>
          </a:effectRef>
          <a:fontRef idx="minor">
            <a:schemeClr val="tx1"/>
          </a:fontRef>
        </p:style>
      </p:cxnSp>
      <p:sp>
        <p:nvSpPr>
          <p:cNvPr id="33" name="Rechteck 32">
            <a:extLst>
              <a:ext uri="{FF2B5EF4-FFF2-40B4-BE49-F238E27FC236}">
                <a16:creationId xmlns:a16="http://schemas.microsoft.com/office/drawing/2014/main" id="{B6A4A83A-1F5D-4DCE-A9A9-3BB54473036D}"/>
              </a:ext>
            </a:extLst>
          </p:cNvPr>
          <p:cNvSpPr/>
          <p:nvPr/>
        </p:nvSpPr>
        <p:spPr>
          <a:xfrm>
            <a:off x="3076553" y="2106257"/>
            <a:ext cx="9036517" cy="4262748"/>
          </a:xfrm>
          <a:prstGeom prst="rect">
            <a:avLst/>
          </a:prstGeom>
          <a:solidFill>
            <a:srgbClr val="FFFFFF">
              <a:alpha val="89804"/>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32" name="Sprechblase: rechteckig 31">
            <a:extLst>
              <a:ext uri="{FF2B5EF4-FFF2-40B4-BE49-F238E27FC236}">
                <a16:creationId xmlns:a16="http://schemas.microsoft.com/office/drawing/2014/main" id="{E1810BD6-3FFE-4223-826C-D259E250BC1E}"/>
              </a:ext>
            </a:extLst>
          </p:cNvPr>
          <p:cNvSpPr/>
          <p:nvPr/>
        </p:nvSpPr>
        <p:spPr>
          <a:xfrm rot="5400000">
            <a:off x="7487630" y="1409329"/>
            <a:ext cx="3427382" cy="5227860"/>
          </a:xfrm>
          <a:prstGeom prst="wedgeRectCallout">
            <a:avLst>
              <a:gd name="adj1" fmla="val -20069"/>
              <a:gd name="adj2" fmla="val 49666"/>
            </a:avLst>
          </a:prstGeom>
          <a:noFill/>
          <a:ln>
            <a:solidFill>
              <a:srgbClr val="3F9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6" name="Sprechblase: rechteckig 35">
            <a:extLst>
              <a:ext uri="{FF2B5EF4-FFF2-40B4-BE49-F238E27FC236}">
                <a16:creationId xmlns:a16="http://schemas.microsoft.com/office/drawing/2014/main" id="{8FE02983-C6BB-4DE0-B824-895A6233A13E}"/>
              </a:ext>
            </a:extLst>
          </p:cNvPr>
          <p:cNvSpPr/>
          <p:nvPr/>
        </p:nvSpPr>
        <p:spPr>
          <a:xfrm rot="16200000">
            <a:off x="3170932" y="2753879"/>
            <a:ext cx="3427382" cy="2538763"/>
          </a:xfrm>
          <a:prstGeom prst="wedgeRectCallout">
            <a:avLst>
              <a:gd name="adj1" fmla="val 19943"/>
              <a:gd name="adj2" fmla="val -62541"/>
            </a:avLst>
          </a:prstGeom>
          <a:noFill/>
          <a:ln>
            <a:solidFill>
              <a:srgbClr val="3F9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4" name="Rechteck 33">
            <a:extLst>
              <a:ext uri="{FF2B5EF4-FFF2-40B4-BE49-F238E27FC236}">
                <a16:creationId xmlns:a16="http://schemas.microsoft.com/office/drawing/2014/main" id="{B44621BE-CC6D-4867-8F42-D0F93A3D058A}"/>
              </a:ext>
            </a:extLst>
          </p:cNvPr>
          <p:cNvSpPr/>
          <p:nvPr/>
        </p:nvSpPr>
        <p:spPr>
          <a:xfrm>
            <a:off x="3633431" y="2308840"/>
            <a:ext cx="2508001" cy="34452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sl-SI" sz="1200" dirty="0">
                <a:solidFill>
                  <a:srgbClr val="575757"/>
                </a:solidFill>
              </a:rPr>
              <a:t>Vidiki, upoštevani pri ocenjevanju: </a:t>
            </a:r>
          </a:p>
          <a:p>
            <a:endParaRPr lang="sl-SI" sz="1200" dirty="0">
              <a:solidFill>
                <a:srgbClr val="575757"/>
              </a:solidFill>
            </a:endParaRPr>
          </a:p>
          <a:p>
            <a:r>
              <a:rPr lang="sl-SI" sz="1200" dirty="0">
                <a:solidFill>
                  <a:srgbClr val="575757"/>
                </a:solidFill>
              </a:rPr>
              <a:t>1.1 </a:t>
            </a:r>
            <a:r>
              <a:rPr lang="sl-SI" sz="1200" b="1" dirty="0">
                <a:solidFill>
                  <a:srgbClr val="3F91A7"/>
                </a:solidFill>
              </a:rPr>
              <a:t>Absolutna</a:t>
            </a:r>
            <a:r>
              <a:rPr lang="sl-SI" sz="1200" dirty="0">
                <a:solidFill>
                  <a:srgbClr val="575757"/>
                </a:solidFill>
              </a:rPr>
              <a:t> </a:t>
            </a:r>
            <a:r>
              <a:rPr lang="sl-SI" sz="1200" b="1" dirty="0">
                <a:solidFill>
                  <a:srgbClr val="3F91A7"/>
                </a:solidFill>
              </a:rPr>
              <a:t>velikost naložbe</a:t>
            </a:r>
          </a:p>
          <a:p>
            <a:r>
              <a:rPr lang="sl-SI" sz="1200" dirty="0">
                <a:solidFill>
                  <a:srgbClr val="575757"/>
                </a:solidFill>
              </a:rPr>
              <a:t>1.2 </a:t>
            </a:r>
            <a:r>
              <a:rPr lang="sl-SI" sz="1200" b="1" dirty="0">
                <a:solidFill>
                  <a:srgbClr val="3F91A7"/>
                </a:solidFill>
              </a:rPr>
              <a:t>Relativna</a:t>
            </a:r>
            <a:r>
              <a:rPr lang="sl-SI" sz="1200" dirty="0">
                <a:solidFill>
                  <a:srgbClr val="575757"/>
                </a:solidFill>
              </a:rPr>
              <a:t> </a:t>
            </a:r>
            <a:r>
              <a:rPr lang="sl-SI" sz="1200" b="1" dirty="0">
                <a:solidFill>
                  <a:srgbClr val="3F91A7"/>
                </a:solidFill>
              </a:rPr>
              <a:t>velikost naložbe </a:t>
            </a:r>
            <a:r>
              <a:rPr lang="sl-SI" sz="1200" dirty="0">
                <a:solidFill>
                  <a:schemeClr val="tx1"/>
                </a:solidFill>
              </a:rPr>
              <a:t>glede na število prebivalcev</a:t>
            </a:r>
          </a:p>
          <a:p>
            <a:r>
              <a:rPr lang="sl-SI" sz="1200" dirty="0">
                <a:solidFill>
                  <a:srgbClr val="575757"/>
                </a:solidFill>
              </a:rPr>
              <a:t>1.3 </a:t>
            </a:r>
            <a:r>
              <a:rPr lang="sl-SI" sz="1200" b="1" dirty="0">
                <a:solidFill>
                  <a:srgbClr val="3F91A7"/>
                </a:solidFill>
              </a:rPr>
              <a:t>Absolutni prihranki energije in proizvodnja obnovljive energije</a:t>
            </a:r>
          </a:p>
          <a:p>
            <a:r>
              <a:rPr lang="sl-SI" sz="1200" dirty="0">
                <a:solidFill>
                  <a:srgbClr val="575757"/>
                </a:solidFill>
              </a:rPr>
              <a:t>1.4 </a:t>
            </a:r>
            <a:r>
              <a:rPr lang="sl-SI" sz="1200" b="1" dirty="0">
                <a:solidFill>
                  <a:srgbClr val="3F91A7"/>
                </a:solidFill>
              </a:rPr>
              <a:t>Absolutni prihranki energije in proizvodnja obnovljive energije </a:t>
            </a:r>
          </a:p>
          <a:p>
            <a:r>
              <a:rPr lang="sl-SI" sz="1200" dirty="0">
                <a:solidFill>
                  <a:srgbClr val="575757"/>
                </a:solidFill>
              </a:rPr>
              <a:t>1.5 </a:t>
            </a:r>
            <a:r>
              <a:rPr lang="sl-SI" sz="1200" b="1" dirty="0">
                <a:solidFill>
                  <a:srgbClr val="3F91A7"/>
                </a:solidFill>
              </a:rPr>
              <a:t>Stroškovna učinkovitost </a:t>
            </a:r>
            <a:r>
              <a:rPr lang="sl-SI" sz="1200" dirty="0">
                <a:solidFill>
                  <a:srgbClr val="575757"/>
                </a:solidFill>
              </a:rPr>
              <a:t>predlaganega naložbenega projekta</a:t>
            </a:r>
          </a:p>
          <a:p>
            <a:r>
              <a:rPr lang="sl-SI" sz="1200" dirty="0">
                <a:solidFill>
                  <a:srgbClr val="575757"/>
                </a:solidFill>
              </a:rPr>
              <a:t>1.6 </a:t>
            </a:r>
            <a:r>
              <a:rPr lang="sl-SI" sz="1200" b="1" dirty="0">
                <a:solidFill>
                  <a:srgbClr val="3F91A7"/>
                </a:solidFill>
              </a:rPr>
              <a:t>Osredotočenost na energetsko učinkovitost </a:t>
            </a:r>
            <a:r>
              <a:rPr lang="sl-SI" sz="1200" dirty="0">
                <a:solidFill>
                  <a:srgbClr val="575757"/>
                </a:solidFill>
              </a:rPr>
              <a:t>predlaganega naložbenega projekta</a:t>
            </a:r>
          </a:p>
          <a:p>
            <a:r>
              <a:rPr lang="sl-SI" sz="1200" dirty="0">
                <a:solidFill>
                  <a:srgbClr val="575757"/>
                </a:solidFill>
              </a:rPr>
              <a:t>1.7 </a:t>
            </a:r>
            <a:r>
              <a:rPr lang="sl-SI" sz="1200" b="1" dirty="0">
                <a:solidFill>
                  <a:srgbClr val="3F91A7"/>
                </a:solidFill>
              </a:rPr>
              <a:t>Potencial za replikacijo</a:t>
            </a:r>
          </a:p>
        </p:txBody>
      </p:sp>
      <p:sp>
        <p:nvSpPr>
          <p:cNvPr id="38" name="Rechteck 37">
            <a:extLst>
              <a:ext uri="{FF2B5EF4-FFF2-40B4-BE49-F238E27FC236}">
                <a16:creationId xmlns:a16="http://schemas.microsoft.com/office/drawing/2014/main" id="{420CD47A-4D28-4ACC-AF39-CA806AE343B3}"/>
              </a:ext>
            </a:extLst>
          </p:cNvPr>
          <p:cNvSpPr/>
          <p:nvPr/>
        </p:nvSpPr>
        <p:spPr>
          <a:xfrm>
            <a:off x="6659011" y="2308839"/>
            <a:ext cx="2520574" cy="34452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de-DE" sz="1200" b="1" dirty="0">
                <a:solidFill>
                  <a:srgbClr val="00CC99"/>
                </a:solidFill>
              </a:rPr>
              <a:t>D</a:t>
            </a:r>
            <a:r>
              <a:rPr lang="sl-SI" sz="1200" b="1" dirty="0">
                <a:solidFill>
                  <a:srgbClr val="00CC99"/>
                </a:solidFill>
              </a:rPr>
              <a:t>O</a:t>
            </a:r>
            <a:r>
              <a:rPr lang="de-DE" sz="1200" b="1" dirty="0">
                <a:solidFill>
                  <a:srgbClr val="00CC99"/>
                </a:solidFill>
              </a:rPr>
              <a:t>s</a:t>
            </a:r>
            <a:endParaRPr lang="sl-SI" sz="1200" b="1" dirty="0">
              <a:solidFill>
                <a:srgbClr val="00CC99"/>
              </a:solidFill>
            </a:endParaRPr>
          </a:p>
          <a:p>
            <a:pPr algn="ctr"/>
            <a:endParaRPr lang="de-DE" sz="1200" b="1" dirty="0">
              <a:solidFill>
                <a:srgbClr val="00CC99"/>
              </a:solidFill>
            </a:endParaRPr>
          </a:p>
          <a:p>
            <a:pPr marL="171450" indent="-171450">
              <a:buFont typeface="Arial" panose="020B0604020202020204" pitchFamily="34" charset="0"/>
              <a:buChar char="•"/>
            </a:pPr>
            <a:r>
              <a:rPr lang="sl-SI" sz="1200" dirty="0">
                <a:solidFill>
                  <a:srgbClr val="575757"/>
                </a:solidFill>
              </a:rPr>
              <a:t>Zajetje vseh možnih smiselnih ukrepov</a:t>
            </a:r>
          </a:p>
          <a:p>
            <a:pPr marL="171450" indent="-171450">
              <a:buFont typeface="Arial" panose="020B0604020202020204" pitchFamily="34" charset="0"/>
              <a:buChar char="•"/>
            </a:pPr>
            <a:r>
              <a:rPr lang="sl-SI" sz="1200" dirty="0">
                <a:solidFill>
                  <a:srgbClr val="575757"/>
                </a:solidFill>
              </a:rPr>
              <a:t>Prijava kot skupina</a:t>
            </a:r>
          </a:p>
          <a:p>
            <a:pPr marL="171450" indent="-171450">
              <a:buFont typeface="Arial" panose="020B0604020202020204" pitchFamily="34" charset="0"/>
              <a:buChar char="•"/>
            </a:pPr>
            <a:r>
              <a:rPr lang="sl-SI" sz="1200" dirty="0">
                <a:solidFill>
                  <a:srgbClr val="575757"/>
                </a:solidFill>
              </a:rPr>
              <a:t>V kolikor je možno: Fokus na energetsko učunkovitost</a:t>
            </a:r>
          </a:p>
          <a:p>
            <a:pPr marL="361950" lvl="1" indent="-171450">
              <a:buFont typeface="Arial" panose="020B0604020202020204" pitchFamily="34" charset="0"/>
              <a:buChar char="•"/>
            </a:pPr>
            <a:r>
              <a:rPr lang="sl-SI" sz="1200" dirty="0">
                <a:solidFill>
                  <a:srgbClr val="575757"/>
                </a:solidFill>
              </a:rPr>
              <a:t>Dobro: Zajetje vsaj enega URE projekta</a:t>
            </a:r>
          </a:p>
          <a:p>
            <a:pPr marL="361950" lvl="1" indent="-171450">
              <a:buFont typeface="Arial" panose="020B0604020202020204" pitchFamily="34" charset="0"/>
              <a:buChar char="•"/>
            </a:pPr>
            <a:r>
              <a:rPr lang="sl-SI" sz="1200" dirty="0">
                <a:solidFill>
                  <a:srgbClr val="575757"/>
                </a:solidFill>
              </a:rPr>
              <a:t>Še boljše: Več prihrankov iz URE (v MWh letno) kot proizvodnje iz OVE</a:t>
            </a:r>
          </a:p>
          <a:p>
            <a:pPr marL="171450" indent="-171450">
              <a:buFont typeface="Arial" panose="020B0604020202020204" pitchFamily="34" charset="0"/>
              <a:buChar char="•"/>
            </a:pPr>
            <a:r>
              <a:rPr lang="sl-SI" sz="1200" dirty="0">
                <a:solidFill>
                  <a:srgbClr val="575757"/>
                </a:solidFill>
              </a:rPr>
              <a:t>Pojasnilo, kako ste zagotovili, da je projekt stroškovno učinkovit</a:t>
            </a:r>
          </a:p>
          <a:p>
            <a:pPr marL="171450" indent="-171450">
              <a:buFont typeface="Arial" panose="020B0604020202020204" pitchFamily="34" charset="0"/>
              <a:buChar char="•"/>
            </a:pPr>
            <a:r>
              <a:rPr lang="sl-SI" sz="1200" dirty="0">
                <a:solidFill>
                  <a:srgbClr val="575757"/>
                </a:solidFill>
              </a:rPr>
              <a:t>Upoštevanje vidika replikacije in natančen opis potenciala</a:t>
            </a:r>
          </a:p>
          <a:p>
            <a:pPr marL="171450" indent="-171450">
              <a:buFont typeface="Arial" panose="020B0604020202020204" pitchFamily="34" charset="0"/>
              <a:buChar char="•"/>
            </a:pPr>
            <a:endParaRPr lang="sl-SI" sz="1200" dirty="0">
              <a:solidFill>
                <a:srgbClr val="575757"/>
              </a:solidFill>
            </a:endParaRPr>
          </a:p>
          <a:p>
            <a:pPr marL="628650" lvl="1" indent="-171450">
              <a:buFont typeface="Arial" panose="020B0604020202020204" pitchFamily="34" charset="0"/>
              <a:buChar char="•"/>
            </a:pPr>
            <a:endParaRPr lang="sl-SI" sz="1200" dirty="0">
              <a:solidFill>
                <a:srgbClr val="575757"/>
              </a:solidFill>
            </a:endParaRPr>
          </a:p>
          <a:p>
            <a:pPr marL="171450" indent="-171450">
              <a:buFont typeface="Arial" panose="020B0604020202020204" pitchFamily="34" charset="0"/>
              <a:buChar char="•"/>
            </a:pPr>
            <a:endParaRPr lang="sl-SI" sz="1200" dirty="0">
              <a:solidFill>
                <a:srgbClr val="575757"/>
              </a:solidFill>
            </a:endParaRPr>
          </a:p>
          <a:p>
            <a:pPr marL="361950" lvl="1" indent="-171450">
              <a:buFont typeface="Arial" panose="020B0604020202020204" pitchFamily="34" charset="0"/>
              <a:buChar char="•"/>
            </a:pPr>
            <a:endParaRPr lang="sl-SI" sz="1200" dirty="0">
              <a:solidFill>
                <a:srgbClr val="575757"/>
              </a:solidFill>
            </a:endParaRPr>
          </a:p>
          <a:p>
            <a:pPr marL="171450" indent="-171450">
              <a:buFont typeface="Arial" panose="020B0604020202020204" pitchFamily="34" charset="0"/>
              <a:buChar char="•"/>
            </a:pPr>
            <a:endParaRPr lang="sl-SI" sz="1200" dirty="0">
              <a:solidFill>
                <a:srgbClr val="575757"/>
              </a:solidFill>
            </a:endParaRPr>
          </a:p>
          <a:p>
            <a:pPr marL="171450" indent="-171450">
              <a:buFont typeface="Arial" panose="020B0604020202020204" pitchFamily="34" charset="0"/>
              <a:buChar char="•"/>
            </a:pPr>
            <a:endParaRPr lang="de-DE" sz="1200" dirty="0">
              <a:solidFill>
                <a:srgbClr val="575757"/>
              </a:solidFill>
            </a:endParaRPr>
          </a:p>
        </p:txBody>
      </p:sp>
      <p:sp>
        <p:nvSpPr>
          <p:cNvPr id="39" name="Rechteck 38">
            <a:extLst>
              <a:ext uri="{FF2B5EF4-FFF2-40B4-BE49-F238E27FC236}">
                <a16:creationId xmlns:a16="http://schemas.microsoft.com/office/drawing/2014/main" id="{22A52B35-7249-4E99-8DAD-821EF503DAFC}"/>
              </a:ext>
            </a:extLst>
          </p:cNvPr>
          <p:cNvSpPr/>
          <p:nvPr/>
        </p:nvSpPr>
        <p:spPr>
          <a:xfrm>
            <a:off x="9289503" y="2308839"/>
            <a:ext cx="2520574" cy="34452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de-DE" sz="1200" b="1" dirty="0">
                <a:solidFill>
                  <a:srgbClr val="FF0000"/>
                </a:solidFill>
              </a:rPr>
              <a:t>DON‘Ts</a:t>
            </a:r>
            <a:r>
              <a:rPr lang="de-DE" sz="1200" dirty="0">
                <a:solidFill>
                  <a:srgbClr val="575757"/>
                </a:solidFill>
              </a:rPr>
              <a:t> </a:t>
            </a:r>
          </a:p>
          <a:p>
            <a:endParaRPr lang="de-DE" sz="1200" dirty="0">
              <a:solidFill>
                <a:srgbClr val="575757"/>
              </a:solidFill>
            </a:endParaRPr>
          </a:p>
          <a:p>
            <a:pPr marL="171450" indent="-171450">
              <a:buFont typeface="Arial" panose="020B0604020202020204" pitchFamily="34" charset="0"/>
              <a:buChar char="•"/>
            </a:pPr>
            <a:r>
              <a:rPr lang="sl-SI" sz="1200" dirty="0">
                <a:solidFill>
                  <a:srgbClr val="575757"/>
                </a:solidFill>
              </a:rPr>
              <a:t>...</a:t>
            </a:r>
          </a:p>
          <a:p>
            <a:pPr marL="171450" indent="-171450">
              <a:buFont typeface="Arial" panose="020B0604020202020204" pitchFamily="34" charset="0"/>
              <a:buChar char="•"/>
            </a:pPr>
            <a:endParaRPr lang="de-DE" sz="1200" dirty="0">
              <a:solidFill>
                <a:srgbClr val="575757"/>
              </a:solidFill>
            </a:endParaRPr>
          </a:p>
        </p:txBody>
      </p:sp>
    </p:spTree>
    <p:extLst>
      <p:ext uri="{BB962C8B-B14F-4D97-AF65-F5344CB8AC3E}">
        <p14:creationId xmlns:p14="http://schemas.microsoft.com/office/powerpoint/2010/main" val="18703091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F31A50FB-9A8C-534E-A02A-11E913327138}"/>
              </a:ext>
            </a:extLst>
          </p:cNvPr>
          <p:cNvSpPr txBox="1">
            <a:spLocks/>
          </p:cNvSpPr>
          <p:nvPr/>
        </p:nvSpPr>
        <p:spPr>
          <a:xfrm>
            <a:off x="1195365" y="463272"/>
            <a:ext cx="10486390" cy="753118"/>
          </a:xfrm>
          <a:prstGeom prst="rect">
            <a:avLst/>
          </a:prstGeom>
        </p:spPr>
        <p:txBody>
          <a:bodyPr lIns="36000" tIns="36000" rIns="36000" bIns="36000" anchor="b" anchorCtr="0">
            <a:normAutofit/>
          </a:bodyPr>
          <a:lstStyle>
            <a:lvl1pPr indent="0" algn="ctr">
              <a:spcBef>
                <a:spcPct val="20000"/>
              </a:spcBef>
              <a:buFont typeface="Arial"/>
              <a:buNone/>
              <a:defRPr sz="3500">
                <a:solidFill>
                  <a:srgbClr val="006BAB"/>
                </a:solidFill>
                <a:latin typeface="Source Sans Pro Black" panose="020B0803030403020204" pitchFamily="34" charset="0"/>
                <a:ea typeface="Source Sans Pro Black" panose="020B0803030403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de-DE" dirty="0"/>
              <a:t>Na </a:t>
            </a:r>
            <a:r>
              <a:rPr lang="de-DE" dirty="0" err="1"/>
              <a:t>kaj</a:t>
            </a:r>
            <a:r>
              <a:rPr lang="de-DE" dirty="0"/>
              <a:t> </a:t>
            </a:r>
            <a:r>
              <a:rPr lang="de-DE" dirty="0" err="1"/>
              <a:t>paziti</a:t>
            </a:r>
            <a:r>
              <a:rPr lang="de-DE" dirty="0"/>
              <a:t> </a:t>
            </a:r>
            <a:r>
              <a:rPr lang="de-DE" dirty="0" err="1"/>
              <a:t>pri</a:t>
            </a:r>
            <a:r>
              <a:rPr lang="de-DE" dirty="0"/>
              <a:t> </a:t>
            </a:r>
            <a:r>
              <a:rPr lang="de-DE" dirty="0" err="1"/>
              <a:t>izpolnjevanju</a:t>
            </a:r>
            <a:r>
              <a:rPr lang="de-DE" dirty="0"/>
              <a:t> </a:t>
            </a:r>
            <a:r>
              <a:rPr lang="de-DE" dirty="0" err="1"/>
              <a:t>prijave</a:t>
            </a:r>
            <a:endParaRPr lang="en-GB" dirty="0"/>
          </a:p>
        </p:txBody>
      </p:sp>
      <p:sp>
        <p:nvSpPr>
          <p:cNvPr id="7" name="Rechteck 6">
            <a:extLst>
              <a:ext uri="{FF2B5EF4-FFF2-40B4-BE49-F238E27FC236}">
                <a16:creationId xmlns:a16="http://schemas.microsoft.com/office/drawing/2014/main" id="{A32BBF87-B7D9-439E-9C5A-E6F5EEA52FE4}"/>
              </a:ext>
            </a:extLst>
          </p:cNvPr>
          <p:cNvSpPr/>
          <p:nvPr/>
        </p:nvSpPr>
        <p:spPr>
          <a:xfrm>
            <a:off x="213933" y="2287618"/>
            <a:ext cx="2880000" cy="3427382"/>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B0C05BDA-F372-4619-AAC9-4BE86BA89299}"/>
              </a:ext>
            </a:extLst>
          </p:cNvPr>
          <p:cNvSpPr txBox="1"/>
          <p:nvPr/>
        </p:nvSpPr>
        <p:spPr>
          <a:xfrm>
            <a:off x="200268" y="2514275"/>
            <a:ext cx="2790121" cy="338554"/>
          </a:xfrm>
          <a:prstGeom prst="rect">
            <a:avLst/>
          </a:prstGeom>
          <a:noFill/>
        </p:spPr>
        <p:txBody>
          <a:bodyPr wrap="square" rtlCol="0">
            <a:spAutoFit/>
          </a:bodyPr>
          <a:lstStyle/>
          <a:p>
            <a:pPr algn="ctr"/>
            <a:r>
              <a:rPr lang="en-GB" sz="1600" b="1" dirty="0">
                <a:solidFill>
                  <a:srgbClr val="3F91A7"/>
                </a:solidFill>
                <a:latin typeface="Source Sans Pro" panose="020B0503030403020204" pitchFamily="34" charset="0"/>
                <a:ea typeface="Source Sans Pro" panose="020B0503030403020204" pitchFamily="34" charset="0"/>
              </a:rPr>
              <a:t>1. </a:t>
            </a:r>
            <a:r>
              <a:rPr lang="sl-SI" sz="1600" b="1" dirty="0">
                <a:solidFill>
                  <a:srgbClr val="3F91A7"/>
                </a:solidFill>
                <a:latin typeface="Source Sans Pro Black" panose="020B0803030403020204" pitchFamily="34" charset="0"/>
                <a:ea typeface="Source Sans Pro Black" panose="020B0803030403020204" pitchFamily="34" charset="0"/>
              </a:rPr>
              <a:t>Nivo a</a:t>
            </a:r>
            <a:r>
              <a:rPr lang="sl-SI" sz="1600" dirty="0">
                <a:solidFill>
                  <a:srgbClr val="3F91A7"/>
                </a:solidFill>
                <a:latin typeface="Source Sans Pro Black" panose="020B0803030403020204" pitchFamily="34" charset="0"/>
                <a:ea typeface="Source Sans Pro Black" panose="020B0803030403020204" pitchFamily="34" charset="0"/>
              </a:rPr>
              <a:t>mbicije projekta</a:t>
            </a:r>
            <a:endParaRPr lang="en-GB" sz="1600" dirty="0">
              <a:solidFill>
                <a:srgbClr val="3F91A7"/>
              </a:solidFill>
              <a:latin typeface="Source Sans Pro Black" panose="020B0803030403020204" pitchFamily="34" charset="0"/>
              <a:ea typeface="Source Sans Pro Black" panose="020B0803030403020204" pitchFamily="34" charset="0"/>
            </a:endParaRPr>
          </a:p>
        </p:txBody>
      </p:sp>
      <p:cxnSp>
        <p:nvCxnSpPr>
          <p:cNvPr id="9" name="Gerader Verbinder 8">
            <a:extLst>
              <a:ext uri="{FF2B5EF4-FFF2-40B4-BE49-F238E27FC236}">
                <a16:creationId xmlns:a16="http://schemas.microsoft.com/office/drawing/2014/main" id="{7588F1F3-27DC-4599-A3B5-701F800C75C0}"/>
              </a:ext>
            </a:extLst>
          </p:cNvPr>
          <p:cNvCxnSpPr>
            <a:cxnSpLocks/>
          </p:cNvCxnSpPr>
          <p:nvPr/>
        </p:nvCxnSpPr>
        <p:spPr>
          <a:xfrm>
            <a:off x="213933" y="5874641"/>
            <a:ext cx="2880000" cy="0"/>
          </a:xfrm>
          <a:prstGeom prst="line">
            <a:avLst/>
          </a:prstGeom>
          <a:ln>
            <a:solidFill>
              <a:srgbClr val="3F91A7"/>
            </a:solidFill>
          </a:ln>
          <a:effectLst/>
        </p:spPr>
        <p:style>
          <a:lnRef idx="2">
            <a:schemeClr val="accent1"/>
          </a:lnRef>
          <a:fillRef idx="0">
            <a:schemeClr val="accent1"/>
          </a:fillRef>
          <a:effectRef idx="1">
            <a:schemeClr val="accent1"/>
          </a:effectRef>
          <a:fontRef idx="minor">
            <a:schemeClr val="tx1"/>
          </a:fontRef>
        </p:style>
      </p:cxnSp>
      <p:sp>
        <p:nvSpPr>
          <p:cNvPr id="10" name="Textfeld 9">
            <a:extLst>
              <a:ext uri="{FF2B5EF4-FFF2-40B4-BE49-F238E27FC236}">
                <a16:creationId xmlns:a16="http://schemas.microsoft.com/office/drawing/2014/main" id="{4A88FE37-F20C-452C-A238-7622614F4EEB}"/>
              </a:ext>
            </a:extLst>
          </p:cNvPr>
          <p:cNvSpPr txBox="1"/>
          <p:nvPr/>
        </p:nvSpPr>
        <p:spPr>
          <a:xfrm>
            <a:off x="560913" y="5857487"/>
            <a:ext cx="2068830" cy="307777"/>
          </a:xfrm>
          <a:prstGeom prst="rect">
            <a:avLst/>
          </a:prstGeom>
          <a:noFill/>
        </p:spPr>
        <p:txBody>
          <a:bodyPr wrap="square" rtlCol="0">
            <a:spAutoFit/>
          </a:bodyPr>
          <a:lstStyle/>
          <a:p>
            <a:pPr algn="ctr"/>
            <a:r>
              <a:rPr lang="en-GB" sz="1400" dirty="0">
                <a:solidFill>
                  <a:srgbClr val="3F91A7"/>
                </a:solidFill>
                <a:latin typeface="Source Sans Pro Black" panose="020B0803030403020204" pitchFamily="34" charset="0"/>
                <a:ea typeface="Source Sans Pro Black" panose="020B0803030403020204" pitchFamily="34" charset="0"/>
              </a:rPr>
              <a:t>7 </a:t>
            </a:r>
            <a:r>
              <a:rPr lang="sl-SI" sz="1400" dirty="0">
                <a:solidFill>
                  <a:srgbClr val="3F91A7"/>
                </a:solidFill>
                <a:latin typeface="Source Sans Pro Black" panose="020B0803030403020204" pitchFamily="34" charset="0"/>
                <a:ea typeface="Source Sans Pro Black" panose="020B0803030403020204" pitchFamily="34" charset="0"/>
              </a:rPr>
              <a:t>točk</a:t>
            </a:r>
            <a:endParaRPr lang="en-GB" sz="1400" dirty="0">
              <a:solidFill>
                <a:srgbClr val="3F91A7"/>
              </a:solidFill>
              <a:latin typeface="Source Sans Pro Black" panose="020B0803030403020204" pitchFamily="34" charset="0"/>
              <a:ea typeface="Source Sans Pro Black" panose="020B0803030403020204" pitchFamily="34" charset="0"/>
            </a:endParaRPr>
          </a:p>
        </p:txBody>
      </p:sp>
      <p:sp>
        <p:nvSpPr>
          <p:cNvPr id="11" name="Textfeld 10">
            <a:extLst>
              <a:ext uri="{FF2B5EF4-FFF2-40B4-BE49-F238E27FC236}">
                <a16:creationId xmlns:a16="http://schemas.microsoft.com/office/drawing/2014/main" id="{E06A1829-CA9E-477A-A5BD-083301C4D515}"/>
              </a:ext>
            </a:extLst>
          </p:cNvPr>
          <p:cNvSpPr txBox="1"/>
          <p:nvPr/>
        </p:nvSpPr>
        <p:spPr>
          <a:xfrm>
            <a:off x="286432" y="3161184"/>
            <a:ext cx="2790121" cy="2554545"/>
          </a:xfrm>
          <a:prstGeom prst="rect">
            <a:avLst/>
          </a:prstGeom>
          <a:noFill/>
        </p:spPr>
        <p:txBody>
          <a:bodyPr wrap="square" rtlCol="0">
            <a:spAutoFit/>
          </a:bodyPr>
          <a:lstStyle/>
          <a:p>
            <a:r>
              <a:rPr lang="de-DE" sz="1600" b="1" dirty="0">
                <a:solidFill>
                  <a:srgbClr val="3296A4"/>
                </a:solidFill>
                <a:latin typeface="Source Sans Pro Black" panose="020B0803030403020204" pitchFamily="34" charset="0"/>
                <a:ea typeface="Source Sans Pro Black" panose="020B0803030403020204" pitchFamily="34" charset="0"/>
              </a:rPr>
              <a:t>1.1 </a:t>
            </a:r>
            <a:r>
              <a:rPr lang="sl-SI" sz="1600" dirty="0">
                <a:latin typeface="Source Sans Pro Light" panose="020B0403030403020204" pitchFamily="34" charset="0"/>
                <a:ea typeface="Source Sans Pro Light" panose="020B0403030403020204" pitchFamily="34" charset="0"/>
              </a:rPr>
              <a:t>Obseg investicije</a:t>
            </a:r>
            <a:endParaRPr lang="en-GB" sz="1600" dirty="0">
              <a:latin typeface="Source Sans Pro Light" panose="020B0403030403020204" pitchFamily="34" charset="0"/>
              <a:ea typeface="Source Sans Pro Light" panose="020B0403030403020204" pitchFamily="34" charset="0"/>
            </a:endParaRPr>
          </a:p>
          <a:p>
            <a:r>
              <a:rPr lang="de-DE" sz="1600" b="1" dirty="0">
                <a:solidFill>
                  <a:srgbClr val="3296A4"/>
                </a:solidFill>
                <a:latin typeface="Source Sans Pro Black" panose="020B0803030403020204" pitchFamily="34" charset="0"/>
                <a:ea typeface="Source Sans Pro Black" panose="020B0803030403020204" pitchFamily="34" charset="0"/>
              </a:rPr>
              <a:t>1.2</a:t>
            </a:r>
            <a:r>
              <a:rPr lang="de-DE"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Obseg investicije na prebivalca</a:t>
            </a:r>
            <a:endParaRPr lang="en-GB" sz="1600" dirty="0">
              <a:latin typeface="Source Sans Pro Light" panose="020B0403030403020204" pitchFamily="34" charset="0"/>
              <a:ea typeface="Source Sans Pro Light" panose="020B0403030403020204" pitchFamily="34" charset="0"/>
            </a:endParaRPr>
          </a:p>
          <a:p>
            <a:r>
              <a:rPr lang="de-DE" sz="1600" b="1" dirty="0">
                <a:solidFill>
                  <a:srgbClr val="3296A4"/>
                </a:solidFill>
                <a:latin typeface="Source Sans Pro Black" panose="020B0803030403020204" pitchFamily="34" charset="0"/>
                <a:ea typeface="Source Sans Pro Black" panose="020B0803030403020204" pitchFamily="34" charset="0"/>
              </a:rPr>
              <a:t>1.3 </a:t>
            </a:r>
            <a:r>
              <a:rPr lang="sl-SI" sz="1600" dirty="0">
                <a:latin typeface="Source Sans Pro Light" panose="020B0403030403020204" pitchFamily="34" charset="0"/>
                <a:ea typeface="Source Sans Pro Light" panose="020B0403030403020204" pitchFamily="34" charset="0"/>
              </a:rPr>
              <a:t>Učinki</a:t>
            </a:r>
            <a:endParaRPr lang="de-DE" sz="1600" dirty="0">
              <a:latin typeface="Source Sans Pro Light" panose="020B0403030403020204" pitchFamily="34" charset="0"/>
              <a:ea typeface="Source Sans Pro Light" panose="020B0403030403020204" pitchFamily="34" charset="0"/>
            </a:endParaRPr>
          </a:p>
          <a:p>
            <a:r>
              <a:rPr lang="de-DE" sz="1600" b="1" dirty="0">
                <a:solidFill>
                  <a:srgbClr val="3296A4"/>
                </a:solidFill>
                <a:latin typeface="Source Sans Pro Black" panose="020B0803030403020204" pitchFamily="34" charset="0"/>
                <a:ea typeface="Source Sans Pro Black" panose="020B0803030403020204" pitchFamily="34" charset="0"/>
              </a:rPr>
              <a:t>1.4</a:t>
            </a:r>
            <a:r>
              <a:rPr lang="de-DE"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Učinki na prebivalca</a:t>
            </a:r>
            <a:endParaRPr lang="en-GB" sz="1600" dirty="0">
              <a:latin typeface="Source Sans Pro Light" panose="020B0403030403020204" pitchFamily="34" charset="0"/>
              <a:ea typeface="Source Sans Pro Light" panose="020B0403030403020204" pitchFamily="34" charset="0"/>
            </a:endParaRPr>
          </a:p>
          <a:p>
            <a:r>
              <a:rPr lang="de-DE" sz="1600" b="1" dirty="0">
                <a:solidFill>
                  <a:srgbClr val="3296A4"/>
                </a:solidFill>
                <a:latin typeface="Source Sans Pro Black" panose="020B0803030403020204" pitchFamily="34" charset="0"/>
                <a:ea typeface="Source Sans Pro Black" panose="020B0803030403020204" pitchFamily="34" charset="0"/>
              </a:rPr>
              <a:t>1.5 </a:t>
            </a:r>
            <a:r>
              <a:rPr lang="sl-SI" sz="1600" dirty="0">
                <a:latin typeface="Source Sans Pro Light" panose="020B0403030403020204" pitchFamily="34" charset="0"/>
                <a:ea typeface="Source Sans Pro Light" panose="020B0403030403020204" pitchFamily="34" charset="0"/>
              </a:rPr>
              <a:t>Stroškovna učinkovitost</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1.6</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Fokus na energetsko učinkovitost</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1.7</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Potencial za replikacijo in </a:t>
            </a:r>
            <a:r>
              <a:rPr lang="sl-SI" sz="1600" i="1" dirty="0">
                <a:latin typeface="Source Sans Pro Light" panose="020B0403030403020204" pitchFamily="34" charset="0"/>
                <a:ea typeface="Source Sans Pro Light" panose="020B0403030403020204" pitchFamily="34" charset="0"/>
              </a:rPr>
              <a:t>up-scaling</a:t>
            </a:r>
            <a:endParaRPr lang="en-GB" sz="1600" i="1" dirty="0">
              <a:latin typeface="Source Sans Pro Light" panose="020B0403030403020204" pitchFamily="34" charset="0"/>
              <a:ea typeface="Source Sans Pro Light" panose="020B0403030403020204" pitchFamily="34" charset="0"/>
            </a:endParaRPr>
          </a:p>
        </p:txBody>
      </p:sp>
      <p:cxnSp>
        <p:nvCxnSpPr>
          <p:cNvPr id="12" name="Gerader Verbinder 11">
            <a:extLst>
              <a:ext uri="{FF2B5EF4-FFF2-40B4-BE49-F238E27FC236}">
                <a16:creationId xmlns:a16="http://schemas.microsoft.com/office/drawing/2014/main" id="{DE241B2D-2208-4D49-BA7D-822860588DF9}"/>
              </a:ext>
            </a:extLst>
          </p:cNvPr>
          <p:cNvCxnSpPr>
            <a:cxnSpLocks/>
          </p:cNvCxnSpPr>
          <p:nvPr/>
        </p:nvCxnSpPr>
        <p:spPr>
          <a:xfrm>
            <a:off x="215499" y="6141797"/>
            <a:ext cx="11808482" cy="0"/>
          </a:xfrm>
          <a:prstGeom prst="line">
            <a:avLst/>
          </a:prstGeom>
          <a:ln>
            <a:solidFill>
              <a:srgbClr val="3296A4"/>
            </a:solidFill>
          </a:ln>
          <a:effectLst/>
        </p:spPr>
        <p:style>
          <a:lnRef idx="2">
            <a:schemeClr val="accent1"/>
          </a:lnRef>
          <a:fillRef idx="0">
            <a:schemeClr val="accent1"/>
          </a:fillRef>
          <a:effectRef idx="1">
            <a:schemeClr val="accent1"/>
          </a:effectRef>
          <a:fontRef idx="minor">
            <a:schemeClr val="tx1"/>
          </a:fontRef>
        </p:style>
      </p:cxnSp>
      <p:sp>
        <p:nvSpPr>
          <p:cNvPr id="13" name="Textfeld 12">
            <a:extLst>
              <a:ext uri="{FF2B5EF4-FFF2-40B4-BE49-F238E27FC236}">
                <a16:creationId xmlns:a16="http://schemas.microsoft.com/office/drawing/2014/main" id="{196FA1D7-809E-4C5E-9BCE-512F0C203F81}"/>
              </a:ext>
            </a:extLst>
          </p:cNvPr>
          <p:cNvSpPr txBox="1"/>
          <p:nvPr/>
        </p:nvSpPr>
        <p:spPr>
          <a:xfrm>
            <a:off x="9955151" y="3263772"/>
            <a:ext cx="2068830" cy="276999"/>
          </a:xfrm>
          <a:prstGeom prst="rect">
            <a:avLst/>
          </a:prstGeom>
          <a:noFill/>
        </p:spPr>
        <p:txBody>
          <a:bodyPr wrap="square" rtlCol="0">
            <a:spAutoFit/>
          </a:bodyPr>
          <a:lstStyle/>
          <a:p>
            <a:pPr algn="ctr"/>
            <a:r>
              <a:rPr lang="en-GB" sz="1200">
                <a:solidFill>
                  <a:srgbClr val="3296A4"/>
                </a:solidFill>
                <a:latin typeface="Source Sans Pro Black" panose="020B0803030403020204" pitchFamily="34" charset="0"/>
                <a:ea typeface="Source Sans Pro Black" panose="020B0803030403020204" pitchFamily="34" charset="0"/>
              </a:rPr>
              <a:t>20 total possible points</a:t>
            </a:r>
          </a:p>
        </p:txBody>
      </p:sp>
      <p:cxnSp>
        <p:nvCxnSpPr>
          <p:cNvPr id="14" name="Gerader Verbinder 13">
            <a:extLst>
              <a:ext uri="{FF2B5EF4-FFF2-40B4-BE49-F238E27FC236}">
                <a16:creationId xmlns:a16="http://schemas.microsoft.com/office/drawing/2014/main" id="{FCFE7E53-912F-44CF-9AB1-FF0613157D5A}"/>
              </a:ext>
            </a:extLst>
          </p:cNvPr>
          <p:cNvCxnSpPr>
            <a:cxnSpLocks/>
          </p:cNvCxnSpPr>
          <p:nvPr/>
        </p:nvCxnSpPr>
        <p:spPr>
          <a:xfrm>
            <a:off x="215499" y="5933213"/>
            <a:ext cx="0" cy="208584"/>
          </a:xfrm>
          <a:prstGeom prst="line">
            <a:avLst/>
          </a:prstGeom>
          <a:ln>
            <a:solidFill>
              <a:srgbClr val="3296A4"/>
            </a:solidFill>
          </a:ln>
          <a:effectLst/>
        </p:spPr>
        <p:style>
          <a:lnRef idx="2">
            <a:schemeClr val="accent1"/>
          </a:lnRef>
          <a:fillRef idx="0">
            <a:schemeClr val="accent1"/>
          </a:fillRef>
          <a:effectRef idx="1">
            <a:schemeClr val="accent1"/>
          </a:effectRef>
          <a:fontRef idx="minor">
            <a:schemeClr val="tx1"/>
          </a:fontRef>
        </p:style>
      </p:cxnSp>
      <p:sp>
        <p:nvSpPr>
          <p:cNvPr id="15" name="Rechteck 14">
            <a:extLst>
              <a:ext uri="{FF2B5EF4-FFF2-40B4-BE49-F238E27FC236}">
                <a16:creationId xmlns:a16="http://schemas.microsoft.com/office/drawing/2014/main" id="{979F6A93-AE4D-4220-BA33-35106A8F6EA6}"/>
              </a:ext>
            </a:extLst>
          </p:cNvPr>
          <p:cNvSpPr/>
          <p:nvPr/>
        </p:nvSpPr>
        <p:spPr>
          <a:xfrm>
            <a:off x="3170472" y="2294820"/>
            <a:ext cx="2880000" cy="3427382"/>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85683837-3F43-4DE0-9BBC-6CA06606C45F}"/>
              </a:ext>
            </a:extLst>
          </p:cNvPr>
          <p:cNvSpPr txBox="1"/>
          <p:nvPr/>
        </p:nvSpPr>
        <p:spPr>
          <a:xfrm>
            <a:off x="3090138" y="2452335"/>
            <a:ext cx="3037709" cy="584775"/>
          </a:xfrm>
          <a:prstGeom prst="rect">
            <a:avLst/>
          </a:prstGeom>
          <a:noFill/>
        </p:spPr>
        <p:txBody>
          <a:bodyPr wrap="square" rtlCol="0">
            <a:spAutoFit/>
          </a:bodyPr>
          <a:lstStyle/>
          <a:p>
            <a:pPr algn="ctr"/>
            <a:r>
              <a:rPr lang="en-GB" sz="1600" b="1" dirty="0">
                <a:solidFill>
                  <a:srgbClr val="3F91A7"/>
                </a:solidFill>
                <a:latin typeface="Source Sans Pro" panose="020B0503030403020204" pitchFamily="34" charset="0"/>
                <a:ea typeface="Source Sans Pro" panose="020B0503030403020204" pitchFamily="34" charset="0"/>
              </a:rPr>
              <a:t>2. </a:t>
            </a:r>
            <a:r>
              <a:rPr lang="sl-SI" sz="1600" b="1" dirty="0">
                <a:solidFill>
                  <a:srgbClr val="3F91A7"/>
                </a:solidFill>
                <a:latin typeface="Source Sans Pro" panose="020B0503030403020204" pitchFamily="34" charset="0"/>
                <a:ea typeface="Source Sans Pro" panose="020B0503030403020204" pitchFamily="34" charset="0"/>
              </a:rPr>
              <a:t>Administrativna struktura za izdelavo IK</a:t>
            </a:r>
            <a:endParaRPr lang="en-GB" sz="1600" dirty="0">
              <a:solidFill>
                <a:srgbClr val="3F91A7"/>
              </a:solidFill>
              <a:latin typeface="Source Sans Pro Black" panose="020B0803030403020204" pitchFamily="34" charset="0"/>
              <a:ea typeface="Source Sans Pro Black" panose="020B0803030403020204" pitchFamily="34" charset="0"/>
            </a:endParaRPr>
          </a:p>
        </p:txBody>
      </p:sp>
      <p:sp>
        <p:nvSpPr>
          <p:cNvPr id="17" name="Textfeld 16">
            <a:extLst>
              <a:ext uri="{FF2B5EF4-FFF2-40B4-BE49-F238E27FC236}">
                <a16:creationId xmlns:a16="http://schemas.microsoft.com/office/drawing/2014/main" id="{D87FACA3-C4A8-4936-8735-5317172041D9}"/>
              </a:ext>
            </a:extLst>
          </p:cNvPr>
          <p:cNvSpPr txBox="1"/>
          <p:nvPr/>
        </p:nvSpPr>
        <p:spPr>
          <a:xfrm>
            <a:off x="3280390" y="3110418"/>
            <a:ext cx="2648621" cy="1569660"/>
          </a:xfrm>
          <a:prstGeom prst="rect">
            <a:avLst/>
          </a:prstGeom>
          <a:noFill/>
        </p:spPr>
        <p:txBody>
          <a:bodyPr wrap="square" rtlCol="0">
            <a:spAutoFit/>
          </a:bodyPr>
          <a:lstStyle/>
          <a:p>
            <a:r>
              <a:rPr lang="en-GB" sz="1600" b="1" dirty="0">
                <a:solidFill>
                  <a:srgbClr val="3296A4"/>
                </a:solidFill>
                <a:latin typeface="Source Sans Pro Black" panose="020B0803030403020204" pitchFamily="34" charset="0"/>
                <a:ea typeface="Source Sans Pro Black" panose="020B0803030403020204" pitchFamily="34" charset="0"/>
              </a:rPr>
              <a:t>2.1</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Elementi administrativne strukture</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2.2 </a:t>
            </a:r>
            <a:r>
              <a:rPr lang="sl-SI" sz="1600" dirty="0">
                <a:latin typeface="Source Sans Pro Light" panose="020B0403030403020204" pitchFamily="34" charset="0"/>
                <a:ea typeface="Source Sans Pro Light" panose="020B0403030403020204" pitchFamily="34" charset="0"/>
              </a:rPr>
              <a:t>Kvaliteta opisa administrativne strukture</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2.3</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Kvaliteta administrativne strukture za izdelavo IK</a:t>
            </a:r>
            <a:endParaRPr lang="en-GB" sz="1600" dirty="0">
              <a:latin typeface="Source Sans Pro Light" panose="020B0403030403020204" pitchFamily="34" charset="0"/>
              <a:ea typeface="Source Sans Pro Light" panose="020B0403030403020204" pitchFamily="34" charset="0"/>
            </a:endParaRPr>
          </a:p>
        </p:txBody>
      </p:sp>
      <p:sp>
        <p:nvSpPr>
          <p:cNvPr id="18" name="Rechteck 17">
            <a:extLst>
              <a:ext uri="{FF2B5EF4-FFF2-40B4-BE49-F238E27FC236}">
                <a16:creationId xmlns:a16="http://schemas.microsoft.com/office/drawing/2014/main" id="{21313AEF-7C54-4118-A729-DAC04968F61F}"/>
              </a:ext>
            </a:extLst>
          </p:cNvPr>
          <p:cNvSpPr/>
          <p:nvPr/>
        </p:nvSpPr>
        <p:spPr>
          <a:xfrm>
            <a:off x="6160390" y="2294820"/>
            <a:ext cx="2880000" cy="3427382"/>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C3DAF7A3-F66A-4356-A679-3CAEBF0D8DD1}"/>
              </a:ext>
            </a:extLst>
          </p:cNvPr>
          <p:cNvSpPr txBox="1"/>
          <p:nvPr/>
        </p:nvSpPr>
        <p:spPr>
          <a:xfrm>
            <a:off x="6066471" y="2445821"/>
            <a:ext cx="3037709" cy="584775"/>
          </a:xfrm>
          <a:prstGeom prst="rect">
            <a:avLst/>
          </a:prstGeom>
          <a:noFill/>
        </p:spPr>
        <p:txBody>
          <a:bodyPr wrap="square" rtlCol="0">
            <a:spAutoFit/>
          </a:bodyPr>
          <a:lstStyle/>
          <a:p>
            <a:pPr algn="ctr"/>
            <a:r>
              <a:rPr lang="en-GB" sz="1600" b="1" dirty="0">
                <a:solidFill>
                  <a:srgbClr val="3F91A7"/>
                </a:solidFill>
                <a:latin typeface="Source Sans Pro" panose="020B0503030403020204" pitchFamily="34" charset="0"/>
                <a:ea typeface="Source Sans Pro" panose="020B0503030403020204" pitchFamily="34" charset="0"/>
              </a:rPr>
              <a:t>3. </a:t>
            </a:r>
            <a:r>
              <a:rPr lang="sl-SI" sz="1600" b="1" dirty="0">
                <a:solidFill>
                  <a:srgbClr val="3F91A7"/>
                </a:solidFill>
                <a:latin typeface="Source Sans Pro" panose="020B0503030403020204" pitchFamily="34" charset="0"/>
                <a:ea typeface="Source Sans Pro" panose="020B0503030403020204" pitchFamily="34" charset="0"/>
              </a:rPr>
              <a:t>Strategija za vključevanje deležnikov</a:t>
            </a:r>
            <a:endParaRPr lang="en-GB" sz="1600" dirty="0">
              <a:solidFill>
                <a:srgbClr val="3F91A7"/>
              </a:solidFill>
              <a:latin typeface="Source Sans Pro Black" panose="020B0803030403020204" pitchFamily="34" charset="0"/>
              <a:ea typeface="Source Sans Pro Black" panose="020B0803030403020204" pitchFamily="34" charset="0"/>
            </a:endParaRPr>
          </a:p>
        </p:txBody>
      </p:sp>
      <p:sp>
        <p:nvSpPr>
          <p:cNvPr id="20" name="Textfeld 19">
            <a:extLst>
              <a:ext uri="{FF2B5EF4-FFF2-40B4-BE49-F238E27FC236}">
                <a16:creationId xmlns:a16="http://schemas.microsoft.com/office/drawing/2014/main" id="{2669B812-0147-42A9-BB89-85B151EDF13C}"/>
              </a:ext>
            </a:extLst>
          </p:cNvPr>
          <p:cNvSpPr txBox="1"/>
          <p:nvPr/>
        </p:nvSpPr>
        <p:spPr>
          <a:xfrm>
            <a:off x="6345016" y="3112688"/>
            <a:ext cx="2607593" cy="1569660"/>
          </a:xfrm>
          <a:prstGeom prst="rect">
            <a:avLst/>
          </a:prstGeom>
          <a:noFill/>
        </p:spPr>
        <p:txBody>
          <a:bodyPr wrap="square" rtlCol="0">
            <a:spAutoFit/>
          </a:bodyPr>
          <a:lstStyle/>
          <a:p>
            <a:r>
              <a:rPr lang="en-GB" sz="1600" b="1" dirty="0">
                <a:solidFill>
                  <a:srgbClr val="3296A4"/>
                </a:solidFill>
                <a:latin typeface="Source Sans Pro Black" panose="020B0803030403020204" pitchFamily="34" charset="0"/>
                <a:ea typeface="Source Sans Pro Black" panose="020B0803030403020204" pitchFamily="34" charset="0"/>
              </a:rPr>
              <a:t>2.1</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Elementi strategija za vključevanje deležnikov</a:t>
            </a:r>
            <a:endParaRPr lang="en-GB" sz="1600" dirty="0">
              <a:solidFill>
                <a:srgbClr val="3F91A7"/>
              </a:solidFill>
              <a:latin typeface="Source Sans Pro" panose="020B0503030403020204" pitchFamily="34" charset="0"/>
              <a:ea typeface="Source Sans Pro" panose="020B05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2.2</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Kvaliteta opisa strategije za vključevanje deležnikov</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2.3 </a:t>
            </a:r>
            <a:r>
              <a:rPr lang="sl-SI" sz="1600" dirty="0">
                <a:latin typeface="Source Sans Pro Light" panose="020B0403030403020204" pitchFamily="34" charset="0"/>
                <a:ea typeface="Source Sans Pro Light" panose="020B0403030403020204" pitchFamily="34" charset="0"/>
              </a:rPr>
              <a:t>Kvaliteta strategije za vključevanje deležnikov</a:t>
            </a:r>
            <a:endParaRPr lang="en-GB" sz="1600" dirty="0">
              <a:latin typeface="Source Sans Pro Light" panose="020B0403030403020204" pitchFamily="34" charset="0"/>
              <a:ea typeface="Source Sans Pro Light" panose="020B0403030403020204" pitchFamily="34" charset="0"/>
            </a:endParaRPr>
          </a:p>
        </p:txBody>
      </p:sp>
      <p:sp>
        <p:nvSpPr>
          <p:cNvPr id="21" name="Rechteck 20">
            <a:extLst>
              <a:ext uri="{FF2B5EF4-FFF2-40B4-BE49-F238E27FC236}">
                <a16:creationId xmlns:a16="http://schemas.microsoft.com/office/drawing/2014/main" id="{44F89585-86E9-47FF-962C-C2D6033289AA}"/>
              </a:ext>
            </a:extLst>
          </p:cNvPr>
          <p:cNvSpPr/>
          <p:nvPr/>
        </p:nvSpPr>
        <p:spPr>
          <a:xfrm>
            <a:off x="9145357" y="2287618"/>
            <a:ext cx="2880000" cy="3427382"/>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7A1A9EA4-DC63-4A56-B6DF-35D2CD0C218E}"/>
              </a:ext>
            </a:extLst>
          </p:cNvPr>
          <p:cNvSpPr txBox="1"/>
          <p:nvPr/>
        </p:nvSpPr>
        <p:spPr>
          <a:xfrm>
            <a:off x="9074884" y="2395960"/>
            <a:ext cx="3037709" cy="584775"/>
          </a:xfrm>
          <a:prstGeom prst="rect">
            <a:avLst/>
          </a:prstGeom>
          <a:noFill/>
        </p:spPr>
        <p:txBody>
          <a:bodyPr wrap="square" rtlCol="0">
            <a:spAutoFit/>
          </a:bodyPr>
          <a:lstStyle/>
          <a:p>
            <a:pPr algn="ctr"/>
            <a:r>
              <a:rPr lang="en-GB" sz="1600" b="1" dirty="0">
                <a:solidFill>
                  <a:srgbClr val="3F91A7"/>
                </a:solidFill>
                <a:latin typeface="Source Sans Pro" panose="020B0503030403020204" pitchFamily="34" charset="0"/>
                <a:ea typeface="Source Sans Pro" panose="020B0503030403020204" pitchFamily="34" charset="0"/>
              </a:rPr>
              <a:t>4. </a:t>
            </a:r>
            <a:r>
              <a:rPr lang="sl-SI" sz="1600" b="1" dirty="0">
                <a:solidFill>
                  <a:srgbClr val="3F91A7"/>
                </a:solidFill>
                <a:latin typeface="Source Sans Pro" panose="020B0503030403020204" pitchFamily="34" charset="0"/>
                <a:ea typeface="Source Sans Pro" panose="020B0503030403020204" pitchFamily="34" charset="0"/>
              </a:rPr>
              <a:t>Koherentnost in plavzibilnost navedb</a:t>
            </a:r>
            <a:endParaRPr lang="en-GB" sz="1600" dirty="0">
              <a:solidFill>
                <a:srgbClr val="3F91A7"/>
              </a:solidFill>
              <a:latin typeface="Source Sans Pro Black" panose="020B0803030403020204" pitchFamily="34" charset="0"/>
              <a:ea typeface="Source Sans Pro Black" panose="020B0803030403020204" pitchFamily="34" charset="0"/>
            </a:endParaRPr>
          </a:p>
        </p:txBody>
      </p:sp>
      <p:sp>
        <p:nvSpPr>
          <p:cNvPr id="23" name="Textfeld 22">
            <a:extLst>
              <a:ext uri="{FF2B5EF4-FFF2-40B4-BE49-F238E27FC236}">
                <a16:creationId xmlns:a16="http://schemas.microsoft.com/office/drawing/2014/main" id="{066CD326-9089-4C90-B2AD-13D804C33F3E}"/>
              </a:ext>
            </a:extLst>
          </p:cNvPr>
          <p:cNvSpPr txBox="1"/>
          <p:nvPr/>
        </p:nvSpPr>
        <p:spPr>
          <a:xfrm>
            <a:off x="9263345" y="2975365"/>
            <a:ext cx="2628456" cy="1815882"/>
          </a:xfrm>
          <a:prstGeom prst="rect">
            <a:avLst/>
          </a:prstGeom>
          <a:noFill/>
        </p:spPr>
        <p:txBody>
          <a:bodyPr wrap="square" rtlCol="0">
            <a:spAutoFit/>
          </a:bodyPr>
          <a:lstStyle/>
          <a:p>
            <a:r>
              <a:rPr lang="en-GB" sz="1600" b="1" dirty="0">
                <a:solidFill>
                  <a:srgbClr val="3296A4"/>
                </a:solidFill>
                <a:latin typeface="Source Sans Pro Black" panose="020B0803030403020204" pitchFamily="34" charset="0"/>
                <a:ea typeface="Source Sans Pro Black" panose="020B0803030403020204" pitchFamily="34" charset="0"/>
              </a:rPr>
              <a:t>4.1 </a:t>
            </a:r>
            <a:r>
              <a:rPr lang="sl-SI" sz="1600" dirty="0">
                <a:latin typeface="Source Sans Pro Light" panose="020B0403030403020204" pitchFamily="34" charset="0"/>
                <a:ea typeface="Source Sans Pro Light" panose="020B0403030403020204" pitchFamily="34" charset="0"/>
              </a:rPr>
              <a:t>Koherentnost in plavzibilnost načrtovanega projekta</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4.2 </a:t>
            </a:r>
            <a:r>
              <a:rPr lang="sl-SI" sz="1600" dirty="0">
                <a:latin typeface="Source Sans Pro Light" panose="020B0403030403020204" pitchFamily="34" charset="0"/>
                <a:ea typeface="Source Sans Pro Light" panose="020B0403030403020204" pitchFamily="34" charset="0"/>
              </a:rPr>
              <a:t>Koherentnost in plavzibilnost navedb in vrednosti v prijavi</a:t>
            </a:r>
            <a:endParaRPr lang="en-GB" sz="1600" dirty="0">
              <a:latin typeface="Source Sans Pro Light" panose="020B0403030403020204" pitchFamily="34" charset="0"/>
              <a:ea typeface="Source Sans Pro Light" panose="020B0403030403020204" pitchFamily="34" charset="0"/>
            </a:endParaRPr>
          </a:p>
          <a:p>
            <a:endParaRPr lang="en-GB" sz="1600" dirty="0">
              <a:latin typeface="Source Sans Pro Light" panose="020B0403030403020204" pitchFamily="34" charset="0"/>
              <a:ea typeface="Source Sans Pro Light" panose="020B0403030403020204" pitchFamily="34" charset="0"/>
            </a:endParaRPr>
          </a:p>
        </p:txBody>
      </p:sp>
      <p:cxnSp>
        <p:nvCxnSpPr>
          <p:cNvPr id="24" name="Gerader Verbinder 23">
            <a:extLst>
              <a:ext uri="{FF2B5EF4-FFF2-40B4-BE49-F238E27FC236}">
                <a16:creationId xmlns:a16="http://schemas.microsoft.com/office/drawing/2014/main" id="{88518B4B-D387-403A-AA4E-BE926D99DBE5}"/>
              </a:ext>
            </a:extLst>
          </p:cNvPr>
          <p:cNvCxnSpPr>
            <a:cxnSpLocks/>
          </p:cNvCxnSpPr>
          <p:nvPr/>
        </p:nvCxnSpPr>
        <p:spPr>
          <a:xfrm>
            <a:off x="3186471" y="5874641"/>
            <a:ext cx="2880000" cy="0"/>
          </a:xfrm>
          <a:prstGeom prst="line">
            <a:avLst/>
          </a:prstGeom>
          <a:ln>
            <a:solidFill>
              <a:srgbClr val="3F91A7"/>
            </a:solidFill>
          </a:ln>
          <a:effectLst/>
        </p:spPr>
        <p:style>
          <a:lnRef idx="2">
            <a:schemeClr val="accent1"/>
          </a:lnRef>
          <a:fillRef idx="0">
            <a:schemeClr val="accent1"/>
          </a:fillRef>
          <a:effectRef idx="1">
            <a:schemeClr val="accent1"/>
          </a:effectRef>
          <a:fontRef idx="minor">
            <a:schemeClr val="tx1"/>
          </a:fontRef>
        </p:style>
      </p:cxnSp>
      <p:sp>
        <p:nvSpPr>
          <p:cNvPr id="25" name="Textfeld 24">
            <a:extLst>
              <a:ext uri="{FF2B5EF4-FFF2-40B4-BE49-F238E27FC236}">
                <a16:creationId xmlns:a16="http://schemas.microsoft.com/office/drawing/2014/main" id="{A6AF4D12-0997-4593-BA1D-4AAEFED51E9A}"/>
              </a:ext>
            </a:extLst>
          </p:cNvPr>
          <p:cNvSpPr txBox="1"/>
          <p:nvPr/>
        </p:nvSpPr>
        <p:spPr>
          <a:xfrm>
            <a:off x="3592056" y="5857487"/>
            <a:ext cx="2068830" cy="307777"/>
          </a:xfrm>
          <a:prstGeom prst="rect">
            <a:avLst/>
          </a:prstGeom>
          <a:noFill/>
        </p:spPr>
        <p:txBody>
          <a:bodyPr wrap="square" rtlCol="0">
            <a:spAutoFit/>
          </a:bodyPr>
          <a:lstStyle/>
          <a:p>
            <a:pPr algn="ctr"/>
            <a:r>
              <a:rPr lang="en-GB" sz="1400" dirty="0">
                <a:solidFill>
                  <a:srgbClr val="3F91A7"/>
                </a:solidFill>
                <a:latin typeface="Source Sans Pro Black" panose="020B0803030403020204" pitchFamily="34" charset="0"/>
                <a:ea typeface="Source Sans Pro Black" panose="020B0803030403020204" pitchFamily="34" charset="0"/>
              </a:rPr>
              <a:t>5 </a:t>
            </a:r>
            <a:r>
              <a:rPr lang="sl-SI" sz="1400" dirty="0">
                <a:solidFill>
                  <a:srgbClr val="3F91A7"/>
                </a:solidFill>
                <a:latin typeface="Source Sans Pro Black" panose="020B0803030403020204" pitchFamily="34" charset="0"/>
                <a:ea typeface="Source Sans Pro Black" panose="020B0803030403020204" pitchFamily="34" charset="0"/>
              </a:rPr>
              <a:t>točk</a:t>
            </a:r>
            <a:endParaRPr lang="en-GB" sz="1400" dirty="0">
              <a:solidFill>
                <a:srgbClr val="3F91A7"/>
              </a:solidFill>
              <a:latin typeface="Source Sans Pro Black" panose="020B0803030403020204" pitchFamily="34" charset="0"/>
              <a:ea typeface="Source Sans Pro Black" panose="020B0803030403020204" pitchFamily="34" charset="0"/>
            </a:endParaRPr>
          </a:p>
        </p:txBody>
      </p:sp>
      <p:cxnSp>
        <p:nvCxnSpPr>
          <p:cNvPr id="26" name="Gerader Verbinder 25">
            <a:extLst>
              <a:ext uri="{FF2B5EF4-FFF2-40B4-BE49-F238E27FC236}">
                <a16:creationId xmlns:a16="http://schemas.microsoft.com/office/drawing/2014/main" id="{B401EB28-481C-443E-9C79-B70FBDEB406B}"/>
              </a:ext>
            </a:extLst>
          </p:cNvPr>
          <p:cNvCxnSpPr>
            <a:cxnSpLocks/>
          </p:cNvCxnSpPr>
          <p:nvPr/>
        </p:nvCxnSpPr>
        <p:spPr>
          <a:xfrm>
            <a:off x="6181806" y="5885859"/>
            <a:ext cx="2880000" cy="0"/>
          </a:xfrm>
          <a:prstGeom prst="line">
            <a:avLst/>
          </a:prstGeom>
          <a:ln>
            <a:solidFill>
              <a:srgbClr val="3F91A7"/>
            </a:solidFill>
          </a:ln>
          <a:effectLst/>
        </p:spPr>
        <p:style>
          <a:lnRef idx="2">
            <a:schemeClr val="accent1"/>
          </a:lnRef>
          <a:fillRef idx="0">
            <a:schemeClr val="accent1"/>
          </a:fillRef>
          <a:effectRef idx="1">
            <a:schemeClr val="accent1"/>
          </a:effectRef>
          <a:fontRef idx="minor">
            <a:schemeClr val="tx1"/>
          </a:fontRef>
        </p:style>
      </p:cxnSp>
      <p:sp>
        <p:nvSpPr>
          <p:cNvPr id="27" name="Textfeld 26">
            <a:extLst>
              <a:ext uri="{FF2B5EF4-FFF2-40B4-BE49-F238E27FC236}">
                <a16:creationId xmlns:a16="http://schemas.microsoft.com/office/drawing/2014/main" id="{D241E4BA-1064-4F4A-B195-113F18FF1D36}"/>
              </a:ext>
            </a:extLst>
          </p:cNvPr>
          <p:cNvSpPr txBox="1"/>
          <p:nvPr/>
        </p:nvSpPr>
        <p:spPr>
          <a:xfrm>
            <a:off x="6587391" y="5868705"/>
            <a:ext cx="2068830" cy="307777"/>
          </a:xfrm>
          <a:prstGeom prst="rect">
            <a:avLst/>
          </a:prstGeom>
          <a:noFill/>
        </p:spPr>
        <p:txBody>
          <a:bodyPr wrap="square" rtlCol="0">
            <a:spAutoFit/>
          </a:bodyPr>
          <a:lstStyle/>
          <a:p>
            <a:pPr algn="ctr"/>
            <a:r>
              <a:rPr lang="en-GB" sz="1400" dirty="0">
                <a:solidFill>
                  <a:srgbClr val="3F91A7"/>
                </a:solidFill>
                <a:latin typeface="Source Sans Pro Black" panose="020B0803030403020204" pitchFamily="34" charset="0"/>
                <a:ea typeface="Source Sans Pro Black" panose="020B0803030403020204" pitchFamily="34" charset="0"/>
              </a:rPr>
              <a:t>5 </a:t>
            </a:r>
            <a:r>
              <a:rPr lang="sl-SI" sz="1400" dirty="0">
                <a:solidFill>
                  <a:srgbClr val="3F91A7"/>
                </a:solidFill>
                <a:latin typeface="Source Sans Pro Black" panose="020B0803030403020204" pitchFamily="34" charset="0"/>
                <a:ea typeface="Source Sans Pro Black" panose="020B0803030403020204" pitchFamily="34" charset="0"/>
              </a:rPr>
              <a:t>točk</a:t>
            </a:r>
            <a:endParaRPr lang="en-GB" sz="1400" dirty="0">
              <a:solidFill>
                <a:srgbClr val="3F91A7"/>
              </a:solidFill>
              <a:latin typeface="Source Sans Pro Black" panose="020B0803030403020204" pitchFamily="34" charset="0"/>
              <a:ea typeface="Source Sans Pro Black" panose="020B0803030403020204" pitchFamily="34" charset="0"/>
            </a:endParaRPr>
          </a:p>
        </p:txBody>
      </p:sp>
      <p:cxnSp>
        <p:nvCxnSpPr>
          <p:cNvPr id="28" name="Gerader Verbinder 27">
            <a:extLst>
              <a:ext uri="{FF2B5EF4-FFF2-40B4-BE49-F238E27FC236}">
                <a16:creationId xmlns:a16="http://schemas.microsoft.com/office/drawing/2014/main" id="{5ED3C8E3-38B0-40B4-BEA2-6BE110CCB5B7}"/>
              </a:ext>
            </a:extLst>
          </p:cNvPr>
          <p:cNvCxnSpPr>
            <a:cxnSpLocks/>
          </p:cNvCxnSpPr>
          <p:nvPr/>
        </p:nvCxnSpPr>
        <p:spPr>
          <a:xfrm>
            <a:off x="9159328" y="5874641"/>
            <a:ext cx="2880000" cy="0"/>
          </a:xfrm>
          <a:prstGeom prst="line">
            <a:avLst/>
          </a:prstGeom>
          <a:ln>
            <a:solidFill>
              <a:srgbClr val="3F91A7"/>
            </a:solidFill>
          </a:ln>
          <a:effectLst/>
        </p:spPr>
        <p:style>
          <a:lnRef idx="2">
            <a:schemeClr val="accent1"/>
          </a:lnRef>
          <a:fillRef idx="0">
            <a:schemeClr val="accent1"/>
          </a:fillRef>
          <a:effectRef idx="1">
            <a:schemeClr val="accent1"/>
          </a:effectRef>
          <a:fontRef idx="minor">
            <a:schemeClr val="tx1"/>
          </a:fontRef>
        </p:style>
      </p:cxnSp>
      <p:sp>
        <p:nvSpPr>
          <p:cNvPr id="29" name="Textfeld 28">
            <a:extLst>
              <a:ext uri="{FF2B5EF4-FFF2-40B4-BE49-F238E27FC236}">
                <a16:creationId xmlns:a16="http://schemas.microsoft.com/office/drawing/2014/main" id="{62C75507-199A-4F31-8298-1A209C4FA895}"/>
              </a:ext>
            </a:extLst>
          </p:cNvPr>
          <p:cNvSpPr txBox="1"/>
          <p:nvPr/>
        </p:nvSpPr>
        <p:spPr>
          <a:xfrm>
            <a:off x="9564913" y="5857487"/>
            <a:ext cx="2068830" cy="307777"/>
          </a:xfrm>
          <a:prstGeom prst="rect">
            <a:avLst/>
          </a:prstGeom>
          <a:noFill/>
        </p:spPr>
        <p:txBody>
          <a:bodyPr wrap="square" rtlCol="0">
            <a:spAutoFit/>
          </a:bodyPr>
          <a:lstStyle/>
          <a:p>
            <a:pPr algn="ctr"/>
            <a:r>
              <a:rPr lang="en-GB" sz="1400" dirty="0">
                <a:solidFill>
                  <a:srgbClr val="3F91A7"/>
                </a:solidFill>
                <a:latin typeface="Source Sans Pro Black" panose="020B0803030403020204" pitchFamily="34" charset="0"/>
                <a:ea typeface="Source Sans Pro Black" panose="020B0803030403020204" pitchFamily="34" charset="0"/>
              </a:rPr>
              <a:t>3 </a:t>
            </a:r>
            <a:r>
              <a:rPr lang="sl-SI" sz="1400" dirty="0">
                <a:solidFill>
                  <a:srgbClr val="3F91A7"/>
                </a:solidFill>
                <a:latin typeface="Source Sans Pro Black" panose="020B0803030403020204" pitchFamily="34" charset="0"/>
                <a:ea typeface="Source Sans Pro Black" panose="020B0803030403020204" pitchFamily="34" charset="0"/>
              </a:rPr>
              <a:t>točk</a:t>
            </a:r>
            <a:endParaRPr lang="en-GB" sz="1400" dirty="0">
              <a:solidFill>
                <a:srgbClr val="3F91A7"/>
              </a:solidFill>
              <a:latin typeface="Source Sans Pro Black" panose="020B0803030403020204" pitchFamily="34" charset="0"/>
              <a:ea typeface="Source Sans Pro Black" panose="020B0803030403020204" pitchFamily="34" charset="0"/>
            </a:endParaRPr>
          </a:p>
        </p:txBody>
      </p:sp>
      <p:cxnSp>
        <p:nvCxnSpPr>
          <p:cNvPr id="30" name="Gerader Verbinder 29">
            <a:extLst>
              <a:ext uri="{FF2B5EF4-FFF2-40B4-BE49-F238E27FC236}">
                <a16:creationId xmlns:a16="http://schemas.microsoft.com/office/drawing/2014/main" id="{9E5B747D-ECAD-4A69-8E1A-EA6261C19034}"/>
              </a:ext>
            </a:extLst>
          </p:cNvPr>
          <p:cNvCxnSpPr>
            <a:cxnSpLocks/>
          </p:cNvCxnSpPr>
          <p:nvPr/>
        </p:nvCxnSpPr>
        <p:spPr>
          <a:xfrm>
            <a:off x="12033171" y="5946672"/>
            <a:ext cx="0" cy="208584"/>
          </a:xfrm>
          <a:prstGeom prst="line">
            <a:avLst/>
          </a:prstGeom>
          <a:ln>
            <a:solidFill>
              <a:srgbClr val="3296A4"/>
            </a:solidFill>
          </a:ln>
          <a:effectLst/>
        </p:spPr>
        <p:style>
          <a:lnRef idx="2">
            <a:schemeClr val="accent1"/>
          </a:lnRef>
          <a:fillRef idx="0">
            <a:schemeClr val="accent1"/>
          </a:fillRef>
          <a:effectRef idx="1">
            <a:schemeClr val="accent1"/>
          </a:effectRef>
          <a:fontRef idx="minor">
            <a:schemeClr val="tx1"/>
          </a:fontRef>
        </p:style>
      </p:cxnSp>
      <p:sp>
        <p:nvSpPr>
          <p:cNvPr id="31" name="Rechteck 30">
            <a:extLst>
              <a:ext uri="{FF2B5EF4-FFF2-40B4-BE49-F238E27FC236}">
                <a16:creationId xmlns:a16="http://schemas.microsoft.com/office/drawing/2014/main" id="{BA61B586-18AE-49DA-B5F9-F53C1ECB5010}"/>
              </a:ext>
            </a:extLst>
          </p:cNvPr>
          <p:cNvSpPr/>
          <p:nvPr/>
        </p:nvSpPr>
        <p:spPr>
          <a:xfrm>
            <a:off x="151576" y="2112923"/>
            <a:ext cx="3017520" cy="4262748"/>
          </a:xfrm>
          <a:prstGeom prst="rect">
            <a:avLst/>
          </a:prstGeom>
          <a:solidFill>
            <a:srgbClr val="FFFFFF">
              <a:alpha val="89804"/>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
        <p:nvSpPr>
          <p:cNvPr id="33" name="Rechteck 32">
            <a:extLst>
              <a:ext uri="{FF2B5EF4-FFF2-40B4-BE49-F238E27FC236}">
                <a16:creationId xmlns:a16="http://schemas.microsoft.com/office/drawing/2014/main" id="{B6A4A83A-1F5D-4DCE-A9A9-3BB54473036D}"/>
              </a:ext>
            </a:extLst>
          </p:cNvPr>
          <p:cNvSpPr/>
          <p:nvPr/>
        </p:nvSpPr>
        <p:spPr>
          <a:xfrm>
            <a:off x="6038929" y="2106257"/>
            <a:ext cx="6074141" cy="4262748"/>
          </a:xfrm>
          <a:prstGeom prst="rect">
            <a:avLst/>
          </a:prstGeom>
          <a:solidFill>
            <a:srgbClr val="FFFFFF">
              <a:alpha val="89804"/>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
        <p:nvSpPr>
          <p:cNvPr id="32" name="Sprechblase: rechteckig 31">
            <a:extLst>
              <a:ext uri="{FF2B5EF4-FFF2-40B4-BE49-F238E27FC236}">
                <a16:creationId xmlns:a16="http://schemas.microsoft.com/office/drawing/2014/main" id="{E1810BD6-3FFE-4223-826C-D259E250BC1E}"/>
              </a:ext>
            </a:extLst>
          </p:cNvPr>
          <p:cNvSpPr/>
          <p:nvPr/>
        </p:nvSpPr>
        <p:spPr>
          <a:xfrm rot="5400000">
            <a:off x="7487630" y="1409329"/>
            <a:ext cx="3427382" cy="5227860"/>
          </a:xfrm>
          <a:prstGeom prst="wedgeRectCallout">
            <a:avLst>
              <a:gd name="adj1" fmla="val -20069"/>
              <a:gd name="adj2" fmla="val 58550"/>
            </a:avLst>
          </a:prstGeom>
          <a:noFill/>
          <a:ln>
            <a:solidFill>
              <a:srgbClr val="3F9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6" name="Sprechblase: rechteckig 35">
            <a:extLst>
              <a:ext uri="{FF2B5EF4-FFF2-40B4-BE49-F238E27FC236}">
                <a16:creationId xmlns:a16="http://schemas.microsoft.com/office/drawing/2014/main" id="{8FE02983-C6BB-4DE0-B824-895A6233A13E}"/>
              </a:ext>
            </a:extLst>
          </p:cNvPr>
          <p:cNvSpPr/>
          <p:nvPr/>
        </p:nvSpPr>
        <p:spPr>
          <a:xfrm rot="16200000">
            <a:off x="-239857" y="2753878"/>
            <a:ext cx="3427382" cy="2538763"/>
          </a:xfrm>
          <a:prstGeom prst="wedgeRectCallout">
            <a:avLst>
              <a:gd name="adj1" fmla="val 19520"/>
              <a:gd name="adj2" fmla="val 63234"/>
            </a:avLst>
          </a:prstGeom>
          <a:noFill/>
          <a:ln>
            <a:solidFill>
              <a:srgbClr val="3F9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4" name="Rechteck 33">
            <a:extLst>
              <a:ext uri="{FF2B5EF4-FFF2-40B4-BE49-F238E27FC236}">
                <a16:creationId xmlns:a16="http://schemas.microsoft.com/office/drawing/2014/main" id="{B44621BE-CC6D-4867-8F42-D0F93A3D058A}"/>
              </a:ext>
            </a:extLst>
          </p:cNvPr>
          <p:cNvSpPr/>
          <p:nvPr/>
        </p:nvSpPr>
        <p:spPr>
          <a:xfrm>
            <a:off x="222642" y="2308839"/>
            <a:ext cx="2520574" cy="34452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de-DE" sz="1200" dirty="0" err="1">
                <a:solidFill>
                  <a:srgbClr val="575757"/>
                </a:solidFill>
              </a:rPr>
              <a:t>Vidiki</a:t>
            </a:r>
            <a:r>
              <a:rPr lang="de-DE" sz="1200" dirty="0">
                <a:solidFill>
                  <a:srgbClr val="575757"/>
                </a:solidFill>
              </a:rPr>
              <a:t>, </a:t>
            </a:r>
            <a:r>
              <a:rPr lang="de-DE" sz="1200" dirty="0" err="1">
                <a:solidFill>
                  <a:srgbClr val="575757"/>
                </a:solidFill>
              </a:rPr>
              <a:t>upoštevani</a:t>
            </a:r>
            <a:r>
              <a:rPr lang="de-DE" sz="1200" dirty="0">
                <a:solidFill>
                  <a:srgbClr val="575757"/>
                </a:solidFill>
              </a:rPr>
              <a:t> </a:t>
            </a:r>
            <a:r>
              <a:rPr lang="de-DE" sz="1200" dirty="0" err="1">
                <a:solidFill>
                  <a:srgbClr val="575757"/>
                </a:solidFill>
              </a:rPr>
              <a:t>pri</a:t>
            </a:r>
            <a:r>
              <a:rPr lang="de-DE" sz="1200" dirty="0">
                <a:solidFill>
                  <a:srgbClr val="575757"/>
                </a:solidFill>
              </a:rPr>
              <a:t> </a:t>
            </a:r>
            <a:r>
              <a:rPr lang="de-DE" sz="1200" dirty="0" err="1">
                <a:solidFill>
                  <a:srgbClr val="575757"/>
                </a:solidFill>
              </a:rPr>
              <a:t>ocenjevanju</a:t>
            </a:r>
            <a:r>
              <a:rPr lang="de-DE" sz="1200" dirty="0">
                <a:solidFill>
                  <a:srgbClr val="575757"/>
                </a:solidFill>
              </a:rPr>
              <a:t>: </a:t>
            </a:r>
          </a:p>
          <a:p>
            <a:endParaRPr lang="de-DE" sz="1200" dirty="0">
              <a:solidFill>
                <a:srgbClr val="575757"/>
              </a:solidFill>
            </a:endParaRPr>
          </a:p>
          <a:p>
            <a:r>
              <a:rPr lang="de-DE" sz="1200" dirty="0">
                <a:solidFill>
                  <a:srgbClr val="575757"/>
                </a:solidFill>
              </a:rPr>
              <a:t>2.1 </a:t>
            </a:r>
            <a:r>
              <a:rPr lang="de-DE" sz="1200" dirty="0" err="1">
                <a:solidFill>
                  <a:srgbClr val="575757"/>
                </a:solidFill>
              </a:rPr>
              <a:t>Elementi</a:t>
            </a:r>
            <a:r>
              <a:rPr lang="de-DE" sz="1200" dirty="0">
                <a:solidFill>
                  <a:srgbClr val="575757"/>
                </a:solidFill>
              </a:rPr>
              <a:t>, </a:t>
            </a:r>
            <a:r>
              <a:rPr lang="de-DE" sz="1200" dirty="0" err="1">
                <a:solidFill>
                  <a:srgbClr val="575757"/>
                </a:solidFill>
              </a:rPr>
              <a:t>obravnavani</a:t>
            </a:r>
            <a:r>
              <a:rPr lang="de-DE" sz="1200" dirty="0">
                <a:solidFill>
                  <a:srgbClr val="575757"/>
                </a:solidFill>
              </a:rPr>
              <a:t> v </a:t>
            </a:r>
            <a:r>
              <a:rPr lang="de-DE" sz="1200" dirty="0" err="1">
                <a:solidFill>
                  <a:srgbClr val="575757"/>
                </a:solidFill>
              </a:rPr>
              <a:t>opisu</a:t>
            </a:r>
            <a:r>
              <a:rPr lang="de-DE" sz="1200" dirty="0">
                <a:solidFill>
                  <a:srgbClr val="575757"/>
                </a:solidFill>
              </a:rPr>
              <a:t> </a:t>
            </a:r>
            <a:r>
              <a:rPr lang="de-DE" sz="1200" dirty="0" err="1">
                <a:solidFill>
                  <a:srgbClr val="575757"/>
                </a:solidFill>
              </a:rPr>
              <a:t>strukture</a:t>
            </a:r>
            <a:r>
              <a:rPr lang="de-DE" sz="1200" dirty="0">
                <a:solidFill>
                  <a:srgbClr val="575757"/>
                </a:solidFill>
              </a:rPr>
              <a:t> </a:t>
            </a:r>
            <a:r>
              <a:rPr lang="de-DE" sz="1200" dirty="0" err="1">
                <a:solidFill>
                  <a:srgbClr val="575757"/>
                </a:solidFill>
              </a:rPr>
              <a:t>upravljanja</a:t>
            </a:r>
            <a:r>
              <a:rPr lang="de-DE" sz="1200" dirty="0">
                <a:solidFill>
                  <a:srgbClr val="575757"/>
                </a:solidFill>
              </a:rPr>
              <a:t>:</a:t>
            </a:r>
          </a:p>
          <a:p>
            <a:pPr marL="171450" indent="-171450">
              <a:buFont typeface="Arial" panose="020B0604020202020204" pitchFamily="34" charset="0"/>
              <a:buChar char="•"/>
            </a:pPr>
            <a:r>
              <a:rPr lang="de-DE" sz="1200" b="1" dirty="0" err="1">
                <a:solidFill>
                  <a:srgbClr val="3F91A7"/>
                </a:solidFill>
              </a:rPr>
              <a:t>Vloge</a:t>
            </a:r>
            <a:r>
              <a:rPr lang="de-DE" sz="1200" dirty="0">
                <a:solidFill>
                  <a:srgbClr val="575757"/>
                </a:solidFill>
              </a:rPr>
              <a:t> in </a:t>
            </a:r>
            <a:r>
              <a:rPr lang="de-DE" sz="1200" b="1" dirty="0" err="1">
                <a:solidFill>
                  <a:srgbClr val="3F91A7"/>
                </a:solidFill>
              </a:rPr>
              <a:t>odgovornosti</a:t>
            </a:r>
            <a:r>
              <a:rPr lang="de-DE" sz="1200" dirty="0">
                <a:solidFill>
                  <a:srgbClr val="575757"/>
                </a:solidFill>
              </a:rPr>
              <a:t> </a:t>
            </a:r>
            <a:r>
              <a:rPr lang="de-DE" sz="1200" dirty="0" err="1">
                <a:solidFill>
                  <a:srgbClr val="575757"/>
                </a:solidFill>
              </a:rPr>
              <a:t>vpletenih</a:t>
            </a:r>
            <a:r>
              <a:rPr lang="de-DE" sz="1200" dirty="0">
                <a:solidFill>
                  <a:srgbClr val="575757"/>
                </a:solidFill>
              </a:rPr>
              <a:t> </a:t>
            </a:r>
            <a:r>
              <a:rPr lang="de-DE" sz="1200" dirty="0" err="1">
                <a:solidFill>
                  <a:srgbClr val="575757"/>
                </a:solidFill>
              </a:rPr>
              <a:t>akterjev</a:t>
            </a:r>
            <a:endParaRPr lang="de-DE" sz="1200" dirty="0">
              <a:solidFill>
                <a:srgbClr val="575757"/>
              </a:solidFill>
            </a:endParaRPr>
          </a:p>
          <a:p>
            <a:pPr marL="171450" indent="-171450">
              <a:buFont typeface="Arial" panose="020B0604020202020204" pitchFamily="34" charset="0"/>
              <a:buChar char="•"/>
            </a:pPr>
            <a:r>
              <a:rPr lang="de-DE" sz="1200" b="1" dirty="0" err="1">
                <a:solidFill>
                  <a:srgbClr val="3F91A7"/>
                </a:solidFill>
              </a:rPr>
              <a:t>Procesi</a:t>
            </a:r>
            <a:r>
              <a:rPr lang="de-DE" sz="1200" b="1" dirty="0">
                <a:solidFill>
                  <a:srgbClr val="3F91A7"/>
                </a:solidFill>
              </a:rPr>
              <a:t> </a:t>
            </a:r>
            <a:r>
              <a:rPr lang="de-DE" sz="1200" b="1" dirty="0" err="1">
                <a:solidFill>
                  <a:srgbClr val="3F91A7"/>
                </a:solidFill>
              </a:rPr>
              <a:t>odločanja</a:t>
            </a:r>
            <a:r>
              <a:rPr lang="de-DE" sz="1200" b="1" dirty="0">
                <a:solidFill>
                  <a:srgbClr val="3F91A7"/>
                </a:solidFill>
              </a:rPr>
              <a:t> </a:t>
            </a:r>
            <a:r>
              <a:rPr lang="de-DE" sz="1200" dirty="0">
                <a:solidFill>
                  <a:srgbClr val="575757"/>
                </a:solidFill>
              </a:rPr>
              <a:t>in </a:t>
            </a:r>
            <a:r>
              <a:rPr lang="de-DE" sz="1200" b="1" dirty="0" err="1">
                <a:solidFill>
                  <a:srgbClr val="3F91A7"/>
                </a:solidFill>
              </a:rPr>
              <a:t>akterji</a:t>
            </a:r>
            <a:r>
              <a:rPr lang="de-DE" sz="1200" b="1" dirty="0">
                <a:solidFill>
                  <a:srgbClr val="3F91A7"/>
                </a:solidFill>
              </a:rPr>
              <a:t> z </a:t>
            </a:r>
            <a:r>
              <a:rPr lang="de-DE" sz="1200" b="1" dirty="0" err="1">
                <a:solidFill>
                  <a:srgbClr val="3F91A7"/>
                </a:solidFill>
              </a:rPr>
              <a:t>odločilno</a:t>
            </a:r>
            <a:r>
              <a:rPr lang="de-DE" sz="1200" b="1" dirty="0">
                <a:solidFill>
                  <a:srgbClr val="3F91A7"/>
                </a:solidFill>
              </a:rPr>
              <a:t> </a:t>
            </a:r>
            <a:r>
              <a:rPr lang="de-DE" sz="1200" b="1" dirty="0" err="1">
                <a:solidFill>
                  <a:srgbClr val="3F91A7"/>
                </a:solidFill>
              </a:rPr>
              <a:t>močjo</a:t>
            </a:r>
            <a:endParaRPr lang="de-DE" sz="1200" b="1" dirty="0">
              <a:solidFill>
                <a:srgbClr val="3F91A7"/>
              </a:solidFill>
            </a:endParaRPr>
          </a:p>
          <a:p>
            <a:pPr marL="171450" indent="-171450">
              <a:buFont typeface="Arial" panose="020B0604020202020204" pitchFamily="34" charset="0"/>
              <a:buChar char="•"/>
            </a:pPr>
            <a:r>
              <a:rPr lang="de-DE" sz="1200" dirty="0" err="1">
                <a:solidFill>
                  <a:srgbClr val="575757"/>
                </a:solidFill>
              </a:rPr>
              <a:t>Osebe</a:t>
            </a:r>
            <a:r>
              <a:rPr lang="de-DE" sz="1200" dirty="0">
                <a:solidFill>
                  <a:srgbClr val="575757"/>
                </a:solidFill>
              </a:rPr>
              <a:t>, </a:t>
            </a:r>
            <a:r>
              <a:rPr lang="de-DE" sz="1200" dirty="0" err="1">
                <a:solidFill>
                  <a:srgbClr val="575757"/>
                </a:solidFill>
              </a:rPr>
              <a:t>odgovorne</a:t>
            </a:r>
            <a:r>
              <a:rPr lang="de-DE" sz="1200" dirty="0">
                <a:solidFill>
                  <a:srgbClr val="575757"/>
                </a:solidFill>
              </a:rPr>
              <a:t> </a:t>
            </a:r>
            <a:r>
              <a:rPr lang="de-DE" sz="1200" dirty="0" err="1">
                <a:solidFill>
                  <a:srgbClr val="575757"/>
                </a:solidFill>
              </a:rPr>
              <a:t>za</a:t>
            </a:r>
            <a:r>
              <a:rPr lang="de-DE" sz="1200" dirty="0">
                <a:solidFill>
                  <a:srgbClr val="575757"/>
                </a:solidFill>
              </a:rPr>
              <a:t> </a:t>
            </a:r>
            <a:r>
              <a:rPr lang="de-DE" sz="1200" dirty="0" err="1">
                <a:solidFill>
                  <a:srgbClr val="575757"/>
                </a:solidFill>
              </a:rPr>
              <a:t>r</a:t>
            </a:r>
            <a:r>
              <a:rPr lang="de-DE" sz="1200" b="1" dirty="0" err="1">
                <a:solidFill>
                  <a:srgbClr val="3F91A7"/>
                </a:solidFill>
              </a:rPr>
              <a:t>azvoj</a:t>
            </a:r>
            <a:r>
              <a:rPr lang="de-DE" sz="1200" b="1" dirty="0">
                <a:solidFill>
                  <a:srgbClr val="3F91A7"/>
                </a:solidFill>
              </a:rPr>
              <a:t> </a:t>
            </a:r>
            <a:r>
              <a:rPr lang="de-DE" sz="1200" b="1" dirty="0" err="1">
                <a:solidFill>
                  <a:srgbClr val="3F91A7"/>
                </a:solidFill>
              </a:rPr>
              <a:t>investicijskega</a:t>
            </a:r>
            <a:r>
              <a:rPr lang="de-DE" sz="1200" b="1" dirty="0">
                <a:solidFill>
                  <a:srgbClr val="3F91A7"/>
                </a:solidFill>
              </a:rPr>
              <a:t> </a:t>
            </a:r>
            <a:r>
              <a:rPr lang="de-DE" sz="1200" b="1" dirty="0" err="1">
                <a:solidFill>
                  <a:srgbClr val="3F91A7"/>
                </a:solidFill>
              </a:rPr>
              <a:t>koncepta</a:t>
            </a:r>
            <a:endParaRPr lang="de-DE" sz="1200" b="1" dirty="0">
              <a:solidFill>
                <a:srgbClr val="3F91A7"/>
              </a:solidFill>
            </a:endParaRPr>
          </a:p>
          <a:p>
            <a:pPr marL="171450" indent="-171450">
              <a:buFont typeface="Arial" panose="020B0604020202020204" pitchFamily="34" charset="0"/>
              <a:buChar char="•"/>
            </a:pPr>
            <a:r>
              <a:rPr lang="de-DE" sz="1200" b="1" dirty="0" err="1">
                <a:solidFill>
                  <a:srgbClr val="3F91A7"/>
                </a:solidFill>
              </a:rPr>
              <a:t>Notranje</a:t>
            </a:r>
            <a:r>
              <a:rPr lang="de-DE" sz="1200" b="1" dirty="0">
                <a:solidFill>
                  <a:srgbClr val="3F91A7"/>
                </a:solidFill>
              </a:rPr>
              <a:t> </a:t>
            </a:r>
            <a:r>
              <a:rPr lang="de-DE" sz="1200" b="1" dirty="0" err="1">
                <a:solidFill>
                  <a:srgbClr val="3F91A7"/>
                </a:solidFill>
              </a:rPr>
              <a:t>zmogljivosti</a:t>
            </a:r>
            <a:r>
              <a:rPr lang="de-DE" sz="1200" b="1" dirty="0">
                <a:solidFill>
                  <a:srgbClr val="3F91A7"/>
                </a:solidFill>
              </a:rPr>
              <a:t> </a:t>
            </a:r>
            <a:r>
              <a:rPr lang="de-DE" sz="1200" dirty="0" err="1">
                <a:solidFill>
                  <a:srgbClr val="575757"/>
                </a:solidFill>
              </a:rPr>
              <a:t>za</a:t>
            </a:r>
            <a:r>
              <a:rPr lang="de-DE" sz="1200" dirty="0">
                <a:solidFill>
                  <a:srgbClr val="575757"/>
                </a:solidFill>
              </a:rPr>
              <a:t> </a:t>
            </a:r>
            <a:r>
              <a:rPr lang="de-DE" sz="1200" dirty="0" err="1">
                <a:solidFill>
                  <a:srgbClr val="575757"/>
                </a:solidFill>
              </a:rPr>
              <a:t>razvoj</a:t>
            </a:r>
            <a:r>
              <a:rPr lang="de-DE" sz="1200" dirty="0">
                <a:solidFill>
                  <a:srgbClr val="575757"/>
                </a:solidFill>
              </a:rPr>
              <a:t> </a:t>
            </a:r>
            <a:r>
              <a:rPr lang="de-DE" sz="1200" dirty="0" err="1">
                <a:solidFill>
                  <a:srgbClr val="575757"/>
                </a:solidFill>
              </a:rPr>
              <a:t>investicijskega</a:t>
            </a:r>
            <a:r>
              <a:rPr lang="de-DE" sz="1200" dirty="0">
                <a:solidFill>
                  <a:srgbClr val="575757"/>
                </a:solidFill>
              </a:rPr>
              <a:t> </a:t>
            </a:r>
            <a:r>
              <a:rPr lang="de-DE" sz="1200" dirty="0" err="1">
                <a:solidFill>
                  <a:srgbClr val="575757"/>
                </a:solidFill>
              </a:rPr>
              <a:t>koncepta</a:t>
            </a:r>
            <a:endParaRPr lang="de-DE" sz="1200" dirty="0">
              <a:solidFill>
                <a:srgbClr val="575757"/>
              </a:solidFill>
            </a:endParaRPr>
          </a:p>
          <a:p>
            <a:pPr marL="171450" indent="-171450">
              <a:buFont typeface="Arial" panose="020B0604020202020204" pitchFamily="34" charset="0"/>
              <a:buChar char="•"/>
            </a:pPr>
            <a:r>
              <a:rPr lang="de-DE" sz="1200" b="1" dirty="0" err="1">
                <a:solidFill>
                  <a:srgbClr val="3F91A7"/>
                </a:solidFill>
              </a:rPr>
              <a:t>Potreba</a:t>
            </a:r>
            <a:r>
              <a:rPr lang="de-DE" sz="1200" b="1" dirty="0">
                <a:solidFill>
                  <a:srgbClr val="3F91A7"/>
                </a:solidFill>
              </a:rPr>
              <a:t> </a:t>
            </a:r>
            <a:r>
              <a:rPr lang="de-DE" sz="1200" b="1" dirty="0" err="1">
                <a:solidFill>
                  <a:srgbClr val="3F91A7"/>
                </a:solidFill>
              </a:rPr>
              <a:t>po</a:t>
            </a:r>
            <a:r>
              <a:rPr lang="de-DE" sz="1200" b="1" dirty="0">
                <a:solidFill>
                  <a:srgbClr val="3F91A7"/>
                </a:solidFill>
              </a:rPr>
              <a:t> </a:t>
            </a:r>
            <a:r>
              <a:rPr lang="de-DE" sz="1200" b="1" dirty="0" err="1">
                <a:solidFill>
                  <a:srgbClr val="3F91A7"/>
                </a:solidFill>
              </a:rPr>
              <a:t>zunanjih</a:t>
            </a:r>
            <a:r>
              <a:rPr lang="de-DE" sz="1200" b="1" dirty="0">
                <a:solidFill>
                  <a:srgbClr val="3F91A7"/>
                </a:solidFill>
              </a:rPr>
              <a:t> </a:t>
            </a:r>
            <a:r>
              <a:rPr lang="de-DE" sz="1200" b="1" dirty="0" err="1">
                <a:solidFill>
                  <a:srgbClr val="3F91A7"/>
                </a:solidFill>
              </a:rPr>
              <a:t>strokovnjakih</a:t>
            </a:r>
            <a:r>
              <a:rPr lang="de-DE" sz="1200" b="1" dirty="0">
                <a:solidFill>
                  <a:srgbClr val="3F91A7"/>
                </a:solidFill>
              </a:rPr>
              <a:t> </a:t>
            </a:r>
            <a:r>
              <a:rPr lang="de-DE" sz="1200" dirty="0">
                <a:solidFill>
                  <a:srgbClr val="575757"/>
                </a:solidFill>
              </a:rPr>
              <a:t>in </a:t>
            </a:r>
            <a:r>
              <a:rPr lang="de-DE" sz="1200" dirty="0" err="1">
                <a:solidFill>
                  <a:srgbClr val="575757"/>
                </a:solidFill>
              </a:rPr>
              <a:t>področja</a:t>
            </a:r>
            <a:r>
              <a:rPr lang="de-DE" sz="1200" dirty="0">
                <a:solidFill>
                  <a:srgbClr val="575757"/>
                </a:solidFill>
              </a:rPr>
              <a:t> </a:t>
            </a:r>
            <a:r>
              <a:rPr lang="de-DE" sz="1200" dirty="0" err="1">
                <a:solidFill>
                  <a:srgbClr val="575757"/>
                </a:solidFill>
              </a:rPr>
              <a:t>krepitve</a:t>
            </a:r>
            <a:r>
              <a:rPr lang="de-DE" sz="1200" dirty="0">
                <a:solidFill>
                  <a:srgbClr val="575757"/>
                </a:solidFill>
              </a:rPr>
              <a:t> </a:t>
            </a:r>
            <a:r>
              <a:rPr lang="de-DE" sz="1200" dirty="0" err="1">
                <a:solidFill>
                  <a:srgbClr val="575757"/>
                </a:solidFill>
              </a:rPr>
              <a:t>zmogljivosti</a:t>
            </a:r>
            <a:endParaRPr lang="de-DE" sz="1200" dirty="0">
              <a:solidFill>
                <a:srgbClr val="575757"/>
              </a:solidFill>
            </a:endParaRPr>
          </a:p>
          <a:p>
            <a:endParaRPr lang="de-DE" sz="1200" dirty="0">
              <a:solidFill>
                <a:srgbClr val="575757"/>
              </a:solidFill>
            </a:endParaRPr>
          </a:p>
          <a:p>
            <a:r>
              <a:rPr lang="de-DE" sz="1200" dirty="0">
                <a:solidFill>
                  <a:srgbClr val="575757"/>
                </a:solidFill>
              </a:rPr>
              <a:t>2.2 </a:t>
            </a:r>
            <a:r>
              <a:rPr lang="de-DE" sz="1200" b="1" dirty="0" err="1">
                <a:solidFill>
                  <a:srgbClr val="3F91A7"/>
                </a:solidFill>
              </a:rPr>
              <a:t>Splošna</a:t>
            </a:r>
            <a:r>
              <a:rPr lang="de-DE" sz="1200" b="1" dirty="0">
                <a:solidFill>
                  <a:srgbClr val="3F91A7"/>
                </a:solidFill>
              </a:rPr>
              <a:t> </a:t>
            </a:r>
            <a:r>
              <a:rPr lang="de-DE" sz="1200" b="1" dirty="0" err="1">
                <a:solidFill>
                  <a:srgbClr val="3F91A7"/>
                </a:solidFill>
              </a:rPr>
              <a:t>jasnost</a:t>
            </a:r>
            <a:r>
              <a:rPr lang="de-DE" sz="1200" b="1" dirty="0">
                <a:solidFill>
                  <a:srgbClr val="3F91A7"/>
                </a:solidFill>
              </a:rPr>
              <a:t> in </a:t>
            </a:r>
            <a:r>
              <a:rPr lang="de-DE" sz="1200" b="1" dirty="0" err="1">
                <a:solidFill>
                  <a:srgbClr val="3F91A7"/>
                </a:solidFill>
              </a:rPr>
              <a:t>skladnost</a:t>
            </a:r>
            <a:r>
              <a:rPr lang="de-DE" sz="1200" b="1" dirty="0">
                <a:solidFill>
                  <a:srgbClr val="3F91A7"/>
                </a:solidFill>
              </a:rPr>
              <a:t> </a:t>
            </a:r>
            <a:r>
              <a:rPr lang="de-DE" sz="1200" dirty="0" err="1">
                <a:solidFill>
                  <a:srgbClr val="575757"/>
                </a:solidFill>
              </a:rPr>
              <a:t>opisa</a:t>
            </a:r>
            <a:r>
              <a:rPr lang="de-DE" sz="1200" dirty="0">
                <a:solidFill>
                  <a:srgbClr val="575757"/>
                </a:solidFill>
              </a:rPr>
              <a:t> </a:t>
            </a:r>
            <a:r>
              <a:rPr lang="de-DE" sz="1200" dirty="0" err="1">
                <a:solidFill>
                  <a:srgbClr val="575757"/>
                </a:solidFill>
              </a:rPr>
              <a:t>strukture</a:t>
            </a:r>
            <a:r>
              <a:rPr lang="de-DE" sz="1200" dirty="0">
                <a:solidFill>
                  <a:srgbClr val="575757"/>
                </a:solidFill>
              </a:rPr>
              <a:t> </a:t>
            </a:r>
            <a:r>
              <a:rPr lang="de-DE" sz="1200" dirty="0" err="1">
                <a:solidFill>
                  <a:srgbClr val="575757"/>
                </a:solidFill>
              </a:rPr>
              <a:t>upravljanja</a:t>
            </a:r>
            <a:endParaRPr lang="de-DE" sz="1200" dirty="0">
              <a:solidFill>
                <a:srgbClr val="575757"/>
              </a:solidFill>
            </a:endParaRPr>
          </a:p>
        </p:txBody>
      </p:sp>
      <p:sp>
        <p:nvSpPr>
          <p:cNvPr id="38" name="Rechteck 37">
            <a:extLst>
              <a:ext uri="{FF2B5EF4-FFF2-40B4-BE49-F238E27FC236}">
                <a16:creationId xmlns:a16="http://schemas.microsoft.com/office/drawing/2014/main" id="{420CD47A-4D28-4ACC-AF39-CA806AE343B3}"/>
              </a:ext>
            </a:extLst>
          </p:cNvPr>
          <p:cNvSpPr/>
          <p:nvPr/>
        </p:nvSpPr>
        <p:spPr>
          <a:xfrm>
            <a:off x="6659011" y="2308839"/>
            <a:ext cx="2520574" cy="34452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de-DE" sz="1200" b="1" dirty="0">
                <a:solidFill>
                  <a:srgbClr val="00CC99"/>
                </a:solidFill>
              </a:rPr>
              <a:t>D</a:t>
            </a:r>
            <a:r>
              <a:rPr lang="sl-SI" sz="1200" b="1" dirty="0">
                <a:solidFill>
                  <a:srgbClr val="00CC99"/>
                </a:solidFill>
              </a:rPr>
              <a:t>O</a:t>
            </a:r>
            <a:r>
              <a:rPr lang="de-DE" sz="1200" b="1" dirty="0">
                <a:solidFill>
                  <a:srgbClr val="00CC99"/>
                </a:solidFill>
              </a:rPr>
              <a:t>s</a:t>
            </a:r>
            <a:endParaRPr lang="sl-SI" sz="1200" b="1" dirty="0">
              <a:solidFill>
                <a:srgbClr val="00CC99"/>
              </a:solidFill>
            </a:endParaRPr>
          </a:p>
          <a:p>
            <a:pPr algn="ctr"/>
            <a:endParaRPr lang="de-DE" sz="1200" b="1" dirty="0">
              <a:solidFill>
                <a:srgbClr val="00CC99"/>
              </a:solidFill>
            </a:endParaRPr>
          </a:p>
          <a:p>
            <a:pPr marL="171450" indent="-171450">
              <a:buFont typeface="Arial" panose="020B0604020202020204" pitchFamily="34" charset="0"/>
              <a:buChar char="•"/>
            </a:pPr>
            <a:r>
              <a:rPr lang="de-DE" sz="1200" dirty="0">
                <a:solidFill>
                  <a:srgbClr val="575757"/>
                </a:solidFill>
              </a:rPr>
              <a:t>Na</a:t>
            </a:r>
            <a:r>
              <a:rPr lang="sl-SI" sz="1200" dirty="0">
                <a:solidFill>
                  <a:srgbClr val="575757"/>
                </a:solidFill>
              </a:rPr>
              <a:t>šteti vsi akterji (interni in eksterni)</a:t>
            </a:r>
          </a:p>
          <a:p>
            <a:pPr marL="361950" lvl="1" indent="-171450">
              <a:buFont typeface="Arial" panose="020B0604020202020204" pitchFamily="34" charset="0"/>
              <a:buChar char="•"/>
            </a:pPr>
            <a:r>
              <a:rPr lang="sl-SI" sz="1200" dirty="0">
                <a:solidFill>
                  <a:srgbClr val="575757"/>
                </a:solidFill>
              </a:rPr>
              <a:t>Institucije</a:t>
            </a:r>
          </a:p>
          <a:p>
            <a:pPr marL="361950" lvl="1" indent="-171450">
              <a:buFont typeface="Arial" panose="020B0604020202020204" pitchFamily="34" charset="0"/>
              <a:buChar char="•"/>
            </a:pPr>
            <a:r>
              <a:rPr lang="sl-SI" sz="1200" dirty="0">
                <a:solidFill>
                  <a:srgbClr val="575757"/>
                </a:solidFill>
              </a:rPr>
              <a:t>Posamezniki – poimensko, strokovni profil, relevantne izkušnje</a:t>
            </a:r>
          </a:p>
          <a:p>
            <a:pPr marL="171450" indent="-171450">
              <a:buFont typeface="Arial" panose="020B0604020202020204" pitchFamily="34" charset="0"/>
              <a:buChar char="•"/>
            </a:pPr>
            <a:r>
              <a:rPr lang="sl-SI" sz="1200" dirty="0">
                <a:solidFill>
                  <a:srgbClr val="575757"/>
                </a:solidFill>
              </a:rPr>
              <a:t>Za vsakega posebej pojasnjena vloga, odgovornost</a:t>
            </a:r>
          </a:p>
          <a:p>
            <a:pPr marL="361950" lvl="1" indent="-171450">
              <a:buFont typeface="Arial" panose="020B0604020202020204" pitchFamily="34" charset="0"/>
              <a:buChar char="•"/>
            </a:pPr>
            <a:r>
              <a:rPr lang="sl-SI" sz="1200" dirty="0">
                <a:solidFill>
                  <a:srgbClr val="575757"/>
                </a:solidFill>
              </a:rPr>
              <a:t>Vključno s cross-cutting aktivnostmi, npr. zagotavljanje kvalitete</a:t>
            </a:r>
          </a:p>
          <a:p>
            <a:pPr marL="171450" indent="-171450">
              <a:buFont typeface="Arial" panose="020B0604020202020204" pitchFamily="34" charset="0"/>
              <a:buChar char="•"/>
            </a:pPr>
            <a:r>
              <a:rPr lang="sl-SI" sz="1200" dirty="0">
                <a:solidFill>
                  <a:srgbClr val="575757"/>
                </a:solidFill>
              </a:rPr>
              <a:t>Transparentno predstavljen status quo in časovnica za prihodnost</a:t>
            </a:r>
          </a:p>
          <a:p>
            <a:pPr marL="361950" lvl="1" indent="-171450">
              <a:buFont typeface="Arial" panose="020B0604020202020204" pitchFamily="34" charset="0"/>
              <a:buChar char="•"/>
            </a:pPr>
            <a:r>
              <a:rPr lang="sl-SI" sz="1200" dirty="0">
                <a:solidFill>
                  <a:srgbClr val="575757"/>
                </a:solidFill>
              </a:rPr>
              <a:t>Kaj je kdo že naredil/odločil, kaj še mora</a:t>
            </a:r>
          </a:p>
          <a:p>
            <a:pPr marL="361950" lvl="1" indent="-171450">
              <a:buFont typeface="Arial" panose="020B0604020202020204" pitchFamily="34" charset="0"/>
              <a:buChar char="•"/>
            </a:pPr>
            <a:endParaRPr lang="sl-SI" sz="1200" dirty="0">
              <a:solidFill>
                <a:srgbClr val="575757"/>
              </a:solidFill>
            </a:endParaRPr>
          </a:p>
          <a:p>
            <a:pPr marL="171450" indent="-171450">
              <a:buFont typeface="Arial" panose="020B0604020202020204" pitchFamily="34" charset="0"/>
              <a:buChar char="•"/>
            </a:pPr>
            <a:endParaRPr lang="sl-SI" sz="1200" dirty="0">
              <a:solidFill>
                <a:srgbClr val="575757"/>
              </a:solidFill>
            </a:endParaRPr>
          </a:p>
          <a:p>
            <a:pPr marL="171450" indent="-171450">
              <a:buFont typeface="Arial" panose="020B0604020202020204" pitchFamily="34" charset="0"/>
              <a:buChar char="•"/>
            </a:pPr>
            <a:endParaRPr lang="de-DE" sz="1200" dirty="0">
              <a:solidFill>
                <a:srgbClr val="575757"/>
              </a:solidFill>
            </a:endParaRPr>
          </a:p>
        </p:txBody>
      </p:sp>
      <p:sp>
        <p:nvSpPr>
          <p:cNvPr id="39" name="Rechteck 38">
            <a:extLst>
              <a:ext uri="{FF2B5EF4-FFF2-40B4-BE49-F238E27FC236}">
                <a16:creationId xmlns:a16="http://schemas.microsoft.com/office/drawing/2014/main" id="{22A52B35-7249-4E99-8DAD-821EF503DAFC}"/>
              </a:ext>
            </a:extLst>
          </p:cNvPr>
          <p:cNvSpPr/>
          <p:nvPr/>
        </p:nvSpPr>
        <p:spPr>
          <a:xfrm>
            <a:off x="9289503" y="2308839"/>
            <a:ext cx="2520574" cy="34452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de-DE" sz="1200" b="1" dirty="0">
                <a:solidFill>
                  <a:srgbClr val="FF0000"/>
                </a:solidFill>
              </a:rPr>
              <a:t>DON‘Ts</a:t>
            </a:r>
            <a:r>
              <a:rPr lang="de-DE" sz="1200" dirty="0">
                <a:solidFill>
                  <a:srgbClr val="575757"/>
                </a:solidFill>
              </a:rPr>
              <a:t> </a:t>
            </a:r>
          </a:p>
          <a:p>
            <a:endParaRPr lang="de-DE" sz="1200" dirty="0">
              <a:solidFill>
                <a:srgbClr val="575757"/>
              </a:solidFill>
            </a:endParaRPr>
          </a:p>
          <a:p>
            <a:pPr marL="171450" indent="-171450">
              <a:buFont typeface="Arial" panose="020B0604020202020204" pitchFamily="34" charset="0"/>
              <a:buChar char="•"/>
            </a:pPr>
            <a:endParaRPr lang="sl-SI" sz="1200" dirty="0">
              <a:solidFill>
                <a:srgbClr val="575757"/>
              </a:solidFill>
            </a:endParaRPr>
          </a:p>
          <a:p>
            <a:pPr marL="171450" indent="-171450">
              <a:buFont typeface="Arial" panose="020B0604020202020204" pitchFamily="34" charset="0"/>
              <a:buChar char="•"/>
            </a:pPr>
            <a:r>
              <a:rPr lang="sl-SI" sz="1200" dirty="0">
                <a:solidFill>
                  <a:srgbClr val="575757"/>
                </a:solidFill>
              </a:rPr>
              <a:t>Nepopolne, splošne, pavšalne, kontradiktorne izjave</a:t>
            </a:r>
          </a:p>
          <a:p>
            <a:pPr marL="171450" indent="-171450">
              <a:buFont typeface="Arial" panose="020B0604020202020204" pitchFamily="34" charset="0"/>
              <a:buChar char="•"/>
            </a:pPr>
            <a:r>
              <a:rPr lang="sl-SI" sz="1200" dirty="0">
                <a:solidFill>
                  <a:srgbClr val="575757"/>
                </a:solidFill>
              </a:rPr>
              <a:t>Pomanjkanje robustnosti administrativne strukture, npr. zaradi pomanjkanja redundanc</a:t>
            </a:r>
          </a:p>
          <a:p>
            <a:pPr marL="171450" indent="-171450">
              <a:buFont typeface="Arial" panose="020B0604020202020204" pitchFamily="34" charset="0"/>
              <a:buChar char="•"/>
            </a:pPr>
            <a:endParaRPr lang="sl-SI" sz="1200" dirty="0">
              <a:solidFill>
                <a:srgbClr val="575757"/>
              </a:solidFill>
            </a:endParaRPr>
          </a:p>
          <a:p>
            <a:pPr marL="171450" indent="-171450">
              <a:buFont typeface="Arial" panose="020B0604020202020204" pitchFamily="34" charset="0"/>
              <a:buChar char="•"/>
            </a:pPr>
            <a:endParaRPr lang="de-DE" sz="1200" dirty="0">
              <a:solidFill>
                <a:srgbClr val="575757"/>
              </a:solidFill>
            </a:endParaRPr>
          </a:p>
        </p:txBody>
      </p:sp>
    </p:spTree>
    <p:extLst>
      <p:ext uri="{BB962C8B-B14F-4D97-AF65-F5344CB8AC3E}">
        <p14:creationId xmlns:p14="http://schemas.microsoft.com/office/powerpoint/2010/main" val="32565185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F31A50FB-9A8C-534E-A02A-11E913327138}"/>
              </a:ext>
            </a:extLst>
          </p:cNvPr>
          <p:cNvSpPr txBox="1">
            <a:spLocks/>
          </p:cNvSpPr>
          <p:nvPr/>
        </p:nvSpPr>
        <p:spPr>
          <a:xfrm>
            <a:off x="1195365" y="463272"/>
            <a:ext cx="10486390" cy="753118"/>
          </a:xfrm>
          <a:prstGeom prst="rect">
            <a:avLst/>
          </a:prstGeom>
        </p:spPr>
        <p:txBody>
          <a:bodyPr lIns="36000" tIns="36000" rIns="36000" bIns="36000" anchor="b" anchorCtr="0">
            <a:normAutofit/>
          </a:bodyPr>
          <a:lstStyle>
            <a:lvl1pPr indent="0" algn="ctr">
              <a:spcBef>
                <a:spcPct val="20000"/>
              </a:spcBef>
              <a:buFont typeface="Arial"/>
              <a:buNone/>
              <a:defRPr sz="3500">
                <a:solidFill>
                  <a:srgbClr val="006BAB"/>
                </a:solidFill>
                <a:latin typeface="Source Sans Pro Black" panose="020B0803030403020204" pitchFamily="34" charset="0"/>
                <a:ea typeface="Source Sans Pro Black" panose="020B0803030403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de-DE" dirty="0"/>
              <a:t>Na </a:t>
            </a:r>
            <a:r>
              <a:rPr lang="de-DE" dirty="0" err="1"/>
              <a:t>kaj</a:t>
            </a:r>
            <a:r>
              <a:rPr lang="de-DE" dirty="0"/>
              <a:t> </a:t>
            </a:r>
            <a:r>
              <a:rPr lang="de-DE" dirty="0" err="1"/>
              <a:t>paziti</a:t>
            </a:r>
            <a:r>
              <a:rPr lang="de-DE" dirty="0"/>
              <a:t> </a:t>
            </a:r>
            <a:r>
              <a:rPr lang="de-DE" dirty="0" err="1"/>
              <a:t>pri</a:t>
            </a:r>
            <a:r>
              <a:rPr lang="de-DE" dirty="0"/>
              <a:t> </a:t>
            </a:r>
            <a:r>
              <a:rPr lang="de-DE" dirty="0" err="1"/>
              <a:t>izpolnjevanju</a:t>
            </a:r>
            <a:r>
              <a:rPr lang="de-DE" dirty="0"/>
              <a:t> </a:t>
            </a:r>
            <a:r>
              <a:rPr lang="de-DE" dirty="0" err="1"/>
              <a:t>prijave</a:t>
            </a:r>
            <a:endParaRPr lang="en-GB" dirty="0"/>
          </a:p>
        </p:txBody>
      </p:sp>
      <p:sp>
        <p:nvSpPr>
          <p:cNvPr id="7" name="Rechteck 6">
            <a:extLst>
              <a:ext uri="{FF2B5EF4-FFF2-40B4-BE49-F238E27FC236}">
                <a16:creationId xmlns:a16="http://schemas.microsoft.com/office/drawing/2014/main" id="{A32BBF87-B7D9-439E-9C5A-E6F5EEA52FE4}"/>
              </a:ext>
            </a:extLst>
          </p:cNvPr>
          <p:cNvSpPr/>
          <p:nvPr/>
        </p:nvSpPr>
        <p:spPr>
          <a:xfrm>
            <a:off x="213933" y="2287618"/>
            <a:ext cx="2880000" cy="3427382"/>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B0C05BDA-F372-4619-AAC9-4BE86BA89299}"/>
              </a:ext>
            </a:extLst>
          </p:cNvPr>
          <p:cNvSpPr txBox="1"/>
          <p:nvPr/>
        </p:nvSpPr>
        <p:spPr>
          <a:xfrm>
            <a:off x="200268" y="2514275"/>
            <a:ext cx="2790121" cy="338554"/>
          </a:xfrm>
          <a:prstGeom prst="rect">
            <a:avLst/>
          </a:prstGeom>
          <a:noFill/>
        </p:spPr>
        <p:txBody>
          <a:bodyPr wrap="square" rtlCol="0">
            <a:spAutoFit/>
          </a:bodyPr>
          <a:lstStyle/>
          <a:p>
            <a:pPr algn="ctr"/>
            <a:r>
              <a:rPr lang="en-GB" sz="1600" b="1" dirty="0">
                <a:solidFill>
                  <a:srgbClr val="3F91A7"/>
                </a:solidFill>
                <a:latin typeface="Source Sans Pro" panose="020B0503030403020204" pitchFamily="34" charset="0"/>
                <a:ea typeface="Source Sans Pro" panose="020B0503030403020204" pitchFamily="34" charset="0"/>
              </a:rPr>
              <a:t>1. </a:t>
            </a:r>
            <a:r>
              <a:rPr lang="sl-SI" sz="1600" b="1" dirty="0">
                <a:solidFill>
                  <a:srgbClr val="3F91A7"/>
                </a:solidFill>
                <a:latin typeface="Source Sans Pro Black" panose="020B0803030403020204" pitchFamily="34" charset="0"/>
                <a:ea typeface="Source Sans Pro Black" panose="020B0803030403020204" pitchFamily="34" charset="0"/>
              </a:rPr>
              <a:t>Nivo a</a:t>
            </a:r>
            <a:r>
              <a:rPr lang="sl-SI" sz="1600" dirty="0">
                <a:solidFill>
                  <a:srgbClr val="3F91A7"/>
                </a:solidFill>
                <a:latin typeface="Source Sans Pro Black" panose="020B0803030403020204" pitchFamily="34" charset="0"/>
                <a:ea typeface="Source Sans Pro Black" panose="020B0803030403020204" pitchFamily="34" charset="0"/>
              </a:rPr>
              <a:t>mbicije projekta</a:t>
            </a:r>
            <a:endParaRPr lang="en-GB" sz="1600" dirty="0">
              <a:solidFill>
                <a:srgbClr val="3F91A7"/>
              </a:solidFill>
              <a:latin typeface="Source Sans Pro Black" panose="020B0803030403020204" pitchFamily="34" charset="0"/>
              <a:ea typeface="Source Sans Pro Black" panose="020B0803030403020204" pitchFamily="34" charset="0"/>
            </a:endParaRPr>
          </a:p>
        </p:txBody>
      </p:sp>
      <p:cxnSp>
        <p:nvCxnSpPr>
          <p:cNvPr id="9" name="Gerader Verbinder 8">
            <a:extLst>
              <a:ext uri="{FF2B5EF4-FFF2-40B4-BE49-F238E27FC236}">
                <a16:creationId xmlns:a16="http://schemas.microsoft.com/office/drawing/2014/main" id="{7588F1F3-27DC-4599-A3B5-701F800C75C0}"/>
              </a:ext>
            </a:extLst>
          </p:cNvPr>
          <p:cNvCxnSpPr>
            <a:cxnSpLocks/>
          </p:cNvCxnSpPr>
          <p:nvPr/>
        </p:nvCxnSpPr>
        <p:spPr>
          <a:xfrm>
            <a:off x="213933" y="5874641"/>
            <a:ext cx="2880000" cy="0"/>
          </a:xfrm>
          <a:prstGeom prst="line">
            <a:avLst/>
          </a:prstGeom>
          <a:ln>
            <a:solidFill>
              <a:srgbClr val="3F91A7"/>
            </a:solidFill>
          </a:ln>
          <a:effectLst/>
        </p:spPr>
        <p:style>
          <a:lnRef idx="2">
            <a:schemeClr val="accent1"/>
          </a:lnRef>
          <a:fillRef idx="0">
            <a:schemeClr val="accent1"/>
          </a:fillRef>
          <a:effectRef idx="1">
            <a:schemeClr val="accent1"/>
          </a:effectRef>
          <a:fontRef idx="minor">
            <a:schemeClr val="tx1"/>
          </a:fontRef>
        </p:style>
      </p:cxnSp>
      <p:sp>
        <p:nvSpPr>
          <p:cNvPr id="10" name="Textfeld 9">
            <a:extLst>
              <a:ext uri="{FF2B5EF4-FFF2-40B4-BE49-F238E27FC236}">
                <a16:creationId xmlns:a16="http://schemas.microsoft.com/office/drawing/2014/main" id="{4A88FE37-F20C-452C-A238-7622614F4EEB}"/>
              </a:ext>
            </a:extLst>
          </p:cNvPr>
          <p:cNvSpPr txBox="1"/>
          <p:nvPr/>
        </p:nvSpPr>
        <p:spPr>
          <a:xfrm>
            <a:off x="560913" y="5857487"/>
            <a:ext cx="2068830" cy="307777"/>
          </a:xfrm>
          <a:prstGeom prst="rect">
            <a:avLst/>
          </a:prstGeom>
          <a:noFill/>
        </p:spPr>
        <p:txBody>
          <a:bodyPr wrap="square" rtlCol="0">
            <a:spAutoFit/>
          </a:bodyPr>
          <a:lstStyle/>
          <a:p>
            <a:pPr algn="ctr"/>
            <a:r>
              <a:rPr lang="en-GB" sz="1400" dirty="0">
                <a:solidFill>
                  <a:srgbClr val="3F91A7"/>
                </a:solidFill>
                <a:latin typeface="Source Sans Pro Black" panose="020B0803030403020204" pitchFamily="34" charset="0"/>
                <a:ea typeface="Source Sans Pro Black" panose="020B0803030403020204" pitchFamily="34" charset="0"/>
              </a:rPr>
              <a:t>7 </a:t>
            </a:r>
            <a:r>
              <a:rPr lang="sl-SI" sz="1400" dirty="0">
                <a:solidFill>
                  <a:srgbClr val="3F91A7"/>
                </a:solidFill>
                <a:latin typeface="Source Sans Pro Black" panose="020B0803030403020204" pitchFamily="34" charset="0"/>
                <a:ea typeface="Source Sans Pro Black" panose="020B0803030403020204" pitchFamily="34" charset="0"/>
              </a:rPr>
              <a:t>točk</a:t>
            </a:r>
            <a:endParaRPr lang="en-GB" sz="1400" dirty="0">
              <a:solidFill>
                <a:srgbClr val="3F91A7"/>
              </a:solidFill>
              <a:latin typeface="Source Sans Pro Black" panose="020B0803030403020204" pitchFamily="34" charset="0"/>
              <a:ea typeface="Source Sans Pro Black" panose="020B0803030403020204" pitchFamily="34" charset="0"/>
            </a:endParaRPr>
          </a:p>
        </p:txBody>
      </p:sp>
      <p:sp>
        <p:nvSpPr>
          <p:cNvPr id="11" name="Textfeld 10">
            <a:extLst>
              <a:ext uri="{FF2B5EF4-FFF2-40B4-BE49-F238E27FC236}">
                <a16:creationId xmlns:a16="http://schemas.microsoft.com/office/drawing/2014/main" id="{E06A1829-CA9E-477A-A5BD-083301C4D515}"/>
              </a:ext>
            </a:extLst>
          </p:cNvPr>
          <p:cNvSpPr txBox="1"/>
          <p:nvPr/>
        </p:nvSpPr>
        <p:spPr>
          <a:xfrm>
            <a:off x="286432" y="3161184"/>
            <a:ext cx="2790121" cy="2554545"/>
          </a:xfrm>
          <a:prstGeom prst="rect">
            <a:avLst/>
          </a:prstGeom>
          <a:noFill/>
        </p:spPr>
        <p:txBody>
          <a:bodyPr wrap="square" rtlCol="0">
            <a:spAutoFit/>
          </a:bodyPr>
          <a:lstStyle/>
          <a:p>
            <a:r>
              <a:rPr lang="de-DE" sz="1600" b="1" dirty="0">
                <a:solidFill>
                  <a:srgbClr val="3296A4"/>
                </a:solidFill>
                <a:latin typeface="Source Sans Pro Black" panose="020B0803030403020204" pitchFamily="34" charset="0"/>
                <a:ea typeface="Source Sans Pro Black" panose="020B0803030403020204" pitchFamily="34" charset="0"/>
              </a:rPr>
              <a:t>1.1 </a:t>
            </a:r>
            <a:r>
              <a:rPr lang="sl-SI" sz="1600" dirty="0">
                <a:latin typeface="Source Sans Pro Light" panose="020B0403030403020204" pitchFamily="34" charset="0"/>
                <a:ea typeface="Source Sans Pro Light" panose="020B0403030403020204" pitchFamily="34" charset="0"/>
              </a:rPr>
              <a:t>Obseg investicije</a:t>
            </a:r>
            <a:endParaRPr lang="en-GB" sz="1600" dirty="0">
              <a:latin typeface="Source Sans Pro Light" panose="020B0403030403020204" pitchFamily="34" charset="0"/>
              <a:ea typeface="Source Sans Pro Light" panose="020B0403030403020204" pitchFamily="34" charset="0"/>
            </a:endParaRPr>
          </a:p>
          <a:p>
            <a:r>
              <a:rPr lang="de-DE" sz="1600" b="1" dirty="0">
                <a:solidFill>
                  <a:srgbClr val="3296A4"/>
                </a:solidFill>
                <a:latin typeface="Source Sans Pro Black" panose="020B0803030403020204" pitchFamily="34" charset="0"/>
                <a:ea typeface="Source Sans Pro Black" panose="020B0803030403020204" pitchFamily="34" charset="0"/>
              </a:rPr>
              <a:t>1.2</a:t>
            </a:r>
            <a:r>
              <a:rPr lang="de-DE"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Obseg investicije na prebivalca</a:t>
            </a:r>
            <a:endParaRPr lang="en-GB" sz="1600" dirty="0">
              <a:latin typeface="Source Sans Pro Light" panose="020B0403030403020204" pitchFamily="34" charset="0"/>
              <a:ea typeface="Source Sans Pro Light" panose="020B0403030403020204" pitchFamily="34" charset="0"/>
            </a:endParaRPr>
          </a:p>
          <a:p>
            <a:r>
              <a:rPr lang="de-DE" sz="1600" b="1" dirty="0">
                <a:solidFill>
                  <a:srgbClr val="3296A4"/>
                </a:solidFill>
                <a:latin typeface="Source Sans Pro Black" panose="020B0803030403020204" pitchFamily="34" charset="0"/>
                <a:ea typeface="Source Sans Pro Black" panose="020B0803030403020204" pitchFamily="34" charset="0"/>
              </a:rPr>
              <a:t>1.3 </a:t>
            </a:r>
            <a:r>
              <a:rPr lang="sl-SI" sz="1600" dirty="0">
                <a:latin typeface="Source Sans Pro Light" panose="020B0403030403020204" pitchFamily="34" charset="0"/>
                <a:ea typeface="Source Sans Pro Light" panose="020B0403030403020204" pitchFamily="34" charset="0"/>
              </a:rPr>
              <a:t>Učinki</a:t>
            </a:r>
            <a:endParaRPr lang="de-DE" sz="1600" dirty="0">
              <a:latin typeface="Source Sans Pro Light" panose="020B0403030403020204" pitchFamily="34" charset="0"/>
              <a:ea typeface="Source Sans Pro Light" panose="020B0403030403020204" pitchFamily="34" charset="0"/>
            </a:endParaRPr>
          </a:p>
          <a:p>
            <a:r>
              <a:rPr lang="de-DE" sz="1600" b="1" dirty="0">
                <a:solidFill>
                  <a:srgbClr val="3296A4"/>
                </a:solidFill>
                <a:latin typeface="Source Sans Pro Black" panose="020B0803030403020204" pitchFamily="34" charset="0"/>
                <a:ea typeface="Source Sans Pro Black" panose="020B0803030403020204" pitchFamily="34" charset="0"/>
              </a:rPr>
              <a:t>1.4</a:t>
            </a:r>
            <a:r>
              <a:rPr lang="de-DE"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Učinki na prebivalca</a:t>
            </a:r>
            <a:endParaRPr lang="en-GB" sz="1600" dirty="0">
              <a:latin typeface="Source Sans Pro Light" panose="020B0403030403020204" pitchFamily="34" charset="0"/>
              <a:ea typeface="Source Sans Pro Light" panose="020B0403030403020204" pitchFamily="34" charset="0"/>
            </a:endParaRPr>
          </a:p>
          <a:p>
            <a:r>
              <a:rPr lang="de-DE" sz="1600" b="1" dirty="0">
                <a:solidFill>
                  <a:srgbClr val="3296A4"/>
                </a:solidFill>
                <a:latin typeface="Source Sans Pro Black" panose="020B0803030403020204" pitchFamily="34" charset="0"/>
                <a:ea typeface="Source Sans Pro Black" panose="020B0803030403020204" pitchFamily="34" charset="0"/>
              </a:rPr>
              <a:t>1.5 </a:t>
            </a:r>
            <a:r>
              <a:rPr lang="sl-SI" sz="1600" dirty="0">
                <a:latin typeface="Source Sans Pro Light" panose="020B0403030403020204" pitchFamily="34" charset="0"/>
                <a:ea typeface="Source Sans Pro Light" panose="020B0403030403020204" pitchFamily="34" charset="0"/>
              </a:rPr>
              <a:t>Stroškovna učinkovitost</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1.6</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Fokus na energetsko učinkovitost</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1.7</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Potencial za replikacijo in </a:t>
            </a:r>
            <a:r>
              <a:rPr lang="sl-SI" sz="1600" i="1" dirty="0">
                <a:latin typeface="Source Sans Pro Light" panose="020B0403030403020204" pitchFamily="34" charset="0"/>
                <a:ea typeface="Source Sans Pro Light" panose="020B0403030403020204" pitchFamily="34" charset="0"/>
              </a:rPr>
              <a:t>up-scaling</a:t>
            </a:r>
            <a:endParaRPr lang="en-GB" sz="1600" i="1" dirty="0">
              <a:latin typeface="Source Sans Pro Light" panose="020B0403030403020204" pitchFamily="34" charset="0"/>
              <a:ea typeface="Source Sans Pro Light" panose="020B0403030403020204" pitchFamily="34" charset="0"/>
            </a:endParaRPr>
          </a:p>
        </p:txBody>
      </p:sp>
      <p:cxnSp>
        <p:nvCxnSpPr>
          <p:cNvPr id="12" name="Gerader Verbinder 11">
            <a:extLst>
              <a:ext uri="{FF2B5EF4-FFF2-40B4-BE49-F238E27FC236}">
                <a16:creationId xmlns:a16="http://schemas.microsoft.com/office/drawing/2014/main" id="{DE241B2D-2208-4D49-BA7D-822860588DF9}"/>
              </a:ext>
            </a:extLst>
          </p:cNvPr>
          <p:cNvCxnSpPr>
            <a:cxnSpLocks/>
          </p:cNvCxnSpPr>
          <p:nvPr/>
        </p:nvCxnSpPr>
        <p:spPr>
          <a:xfrm>
            <a:off x="215499" y="6141797"/>
            <a:ext cx="11808482" cy="0"/>
          </a:xfrm>
          <a:prstGeom prst="line">
            <a:avLst/>
          </a:prstGeom>
          <a:ln>
            <a:solidFill>
              <a:srgbClr val="3296A4"/>
            </a:solidFill>
          </a:ln>
          <a:effectLst/>
        </p:spPr>
        <p:style>
          <a:lnRef idx="2">
            <a:schemeClr val="accent1"/>
          </a:lnRef>
          <a:fillRef idx="0">
            <a:schemeClr val="accent1"/>
          </a:fillRef>
          <a:effectRef idx="1">
            <a:schemeClr val="accent1"/>
          </a:effectRef>
          <a:fontRef idx="minor">
            <a:schemeClr val="tx1"/>
          </a:fontRef>
        </p:style>
      </p:cxnSp>
      <p:sp>
        <p:nvSpPr>
          <p:cNvPr id="13" name="Textfeld 12">
            <a:extLst>
              <a:ext uri="{FF2B5EF4-FFF2-40B4-BE49-F238E27FC236}">
                <a16:creationId xmlns:a16="http://schemas.microsoft.com/office/drawing/2014/main" id="{196FA1D7-809E-4C5E-9BCE-512F0C203F81}"/>
              </a:ext>
            </a:extLst>
          </p:cNvPr>
          <p:cNvSpPr txBox="1"/>
          <p:nvPr/>
        </p:nvSpPr>
        <p:spPr>
          <a:xfrm>
            <a:off x="9955151" y="3263772"/>
            <a:ext cx="2068830" cy="276999"/>
          </a:xfrm>
          <a:prstGeom prst="rect">
            <a:avLst/>
          </a:prstGeom>
          <a:noFill/>
        </p:spPr>
        <p:txBody>
          <a:bodyPr wrap="square" rtlCol="0">
            <a:spAutoFit/>
          </a:bodyPr>
          <a:lstStyle/>
          <a:p>
            <a:pPr algn="ctr"/>
            <a:r>
              <a:rPr lang="en-GB" sz="1200">
                <a:solidFill>
                  <a:srgbClr val="3296A4"/>
                </a:solidFill>
                <a:latin typeface="Source Sans Pro Black" panose="020B0803030403020204" pitchFamily="34" charset="0"/>
                <a:ea typeface="Source Sans Pro Black" panose="020B0803030403020204" pitchFamily="34" charset="0"/>
              </a:rPr>
              <a:t>20 total possible points</a:t>
            </a:r>
          </a:p>
        </p:txBody>
      </p:sp>
      <p:cxnSp>
        <p:nvCxnSpPr>
          <p:cNvPr id="14" name="Gerader Verbinder 13">
            <a:extLst>
              <a:ext uri="{FF2B5EF4-FFF2-40B4-BE49-F238E27FC236}">
                <a16:creationId xmlns:a16="http://schemas.microsoft.com/office/drawing/2014/main" id="{FCFE7E53-912F-44CF-9AB1-FF0613157D5A}"/>
              </a:ext>
            </a:extLst>
          </p:cNvPr>
          <p:cNvCxnSpPr>
            <a:cxnSpLocks/>
          </p:cNvCxnSpPr>
          <p:nvPr/>
        </p:nvCxnSpPr>
        <p:spPr>
          <a:xfrm>
            <a:off x="215499" y="5933213"/>
            <a:ext cx="0" cy="208584"/>
          </a:xfrm>
          <a:prstGeom prst="line">
            <a:avLst/>
          </a:prstGeom>
          <a:ln>
            <a:solidFill>
              <a:srgbClr val="3296A4"/>
            </a:solidFill>
          </a:ln>
          <a:effectLst/>
        </p:spPr>
        <p:style>
          <a:lnRef idx="2">
            <a:schemeClr val="accent1"/>
          </a:lnRef>
          <a:fillRef idx="0">
            <a:schemeClr val="accent1"/>
          </a:fillRef>
          <a:effectRef idx="1">
            <a:schemeClr val="accent1"/>
          </a:effectRef>
          <a:fontRef idx="minor">
            <a:schemeClr val="tx1"/>
          </a:fontRef>
        </p:style>
      </p:cxnSp>
      <p:sp>
        <p:nvSpPr>
          <p:cNvPr id="15" name="Rechteck 14">
            <a:extLst>
              <a:ext uri="{FF2B5EF4-FFF2-40B4-BE49-F238E27FC236}">
                <a16:creationId xmlns:a16="http://schemas.microsoft.com/office/drawing/2014/main" id="{979F6A93-AE4D-4220-BA33-35106A8F6EA6}"/>
              </a:ext>
            </a:extLst>
          </p:cNvPr>
          <p:cNvSpPr/>
          <p:nvPr/>
        </p:nvSpPr>
        <p:spPr>
          <a:xfrm>
            <a:off x="3170472" y="2294820"/>
            <a:ext cx="2880000" cy="3427382"/>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85683837-3F43-4DE0-9BBC-6CA06606C45F}"/>
              </a:ext>
            </a:extLst>
          </p:cNvPr>
          <p:cNvSpPr txBox="1"/>
          <p:nvPr/>
        </p:nvSpPr>
        <p:spPr>
          <a:xfrm>
            <a:off x="3090138" y="2452335"/>
            <a:ext cx="3037709" cy="584775"/>
          </a:xfrm>
          <a:prstGeom prst="rect">
            <a:avLst/>
          </a:prstGeom>
          <a:noFill/>
        </p:spPr>
        <p:txBody>
          <a:bodyPr wrap="square" rtlCol="0">
            <a:spAutoFit/>
          </a:bodyPr>
          <a:lstStyle/>
          <a:p>
            <a:pPr algn="ctr"/>
            <a:r>
              <a:rPr lang="en-GB" sz="1600" b="1" dirty="0">
                <a:solidFill>
                  <a:srgbClr val="3F91A7"/>
                </a:solidFill>
                <a:latin typeface="Source Sans Pro" panose="020B0503030403020204" pitchFamily="34" charset="0"/>
                <a:ea typeface="Source Sans Pro" panose="020B0503030403020204" pitchFamily="34" charset="0"/>
              </a:rPr>
              <a:t>2. </a:t>
            </a:r>
            <a:r>
              <a:rPr lang="sl-SI" sz="1600" b="1" dirty="0">
                <a:solidFill>
                  <a:srgbClr val="3F91A7"/>
                </a:solidFill>
                <a:latin typeface="Source Sans Pro" panose="020B0503030403020204" pitchFamily="34" charset="0"/>
                <a:ea typeface="Source Sans Pro" panose="020B0503030403020204" pitchFamily="34" charset="0"/>
              </a:rPr>
              <a:t>Administrativna struktura za izdelavo IK</a:t>
            </a:r>
            <a:endParaRPr lang="en-GB" sz="1600" dirty="0">
              <a:solidFill>
                <a:srgbClr val="3F91A7"/>
              </a:solidFill>
              <a:latin typeface="Source Sans Pro Black" panose="020B0803030403020204" pitchFamily="34" charset="0"/>
              <a:ea typeface="Source Sans Pro Black" panose="020B0803030403020204" pitchFamily="34" charset="0"/>
            </a:endParaRPr>
          </a:p>
        </p:txBody>
      </p:sp>
      <p:sp>
        <p:nvSpPr>
          <p:cNvPr id="17" name="Textfeld 16">
            <a:extLst>
              <a:ext uri="{FF2B5EF4-FFF2-40B4-BE49-F238E27FC236}">
                <a16:creationId xmlns:a16="http://schemas.microsoft.com/office/drawing/2014/main" id="{D87FACA3-C4A8-4936-8735-5317172041D9}"/>
              </a:ext>
            </a:extLst>
          </p:cNvPr>
          <p:cNvSpPr txBox="1"/>
          <p:nvPr/>
        </p:nvSpPr>
        <p:spPr>
          <a:xfrm>
            <a:off x="3280390" y="3110418"/>
            <a:ext cx="2648621" cy="1569660"/>
          </a:xfrm>
          <a:prstGeom prst="rect">
            <a:avLst/>
          </a:prstGeom>
          <a:noFill/>
        </p:spPr>
        <p:txBody>
          <a:bodyPr wrap="square" rtlCol="0">
            <a:spAutoFit/>
          </a:bodyPr>
          <a:lstStyle/>
          <a:p>
            <a:r>
              <a:rPr lang="en-GB" sz="1600" b="1" dirty="0">
                <a:solidFill>
                  <a:srgbClr val="3296A4"/>
                </a:solidFill>
                <a:latin typeface="Source Sans Pro Black" panose="020B0803030403020204" pitchFamily="34" charset="0"/>
                <a:ea typeface="Source Sans Pro Black" panose="020B0803030403020204" pitchFamily="34" charset="0"/>
              </a:rPr>
              <a:t>2.1</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Elementi administrativne strukture</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2.2 </a:t>
            </a:r>
            <a:r>
              <a:rPr lang="sl-SI" sz="1600" dirty="0">
                <a:latin typeface="Source Sans Pro Light" panose="020B0403030403020204" pitchFamily="34" charset="0"/>
                <a:ea typeface="Source Sans Pro Light" panose="020B0403030403020204" pitchFamily="34" charset="0"/>
              </a:rPr>
              <a:t>Kvaliteta opisa administrativne strukture</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2.3</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Kvaliteta administrativne strukture za izdelavo IK</a:t>
            </a:r>
            <a:endParaRPr lang="en-GB" sz="1600" dirty="0">
              <a:latin typeface="Source Sans Pro Light" panose="020B0403030403020204" pitchFamily="34" charset="0"/>
              <a:ea typeface="Source Sans Pro Light" panose="020B0403030403020204" pitchFamily="34" charset="0"/>
            </a:endParaRPr>
          </a:p>
        </p:txBody>
      </p:sp>
      <p:sp>
        <p:nvSpPr>
          <p:cNvPr id="18" name="Rechteck 17">
            <a:extLst>
              <a:ext uri="{FF2B5EF4-FFF2-40B4-BE49-F238E27FC236}">
                <a16:creationId xmlns:a16="http://schemas.microsoft.com/office/drawing/2014/main" id="{21313AEF-7C54-4118-A729-DAC04968F61F}"/>
              </a:ext>
            </a:extLst>
          </p:cNvPr>
          <p:cNvSpPr/>
          <p:nvPr/>
        </p:nvSpPr>
        <p:spPr>
          <a:xfrm>
            <a:off x="6160390" y="2294820"/>
            <a:ext cx="2880000" cy="3427382"/>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C3DAF7A3-F66A-4356-A679-3CAEBF0D8DD1}"/>
              </a:ext>
            </a:extLst>
          </p:cNvPr>
          <p:cNvSpPr txBox="1"/>
          <p:nvPr/>
        </p:nvSpPr>
        <p:spPr>
          <a:xfrm>
            <a:off x="6066471" y="2445821"/>
            <a:ext cx="3037709" cy="584775"/>
          </a:xfrm>
          <a:prstGeom prst="rect">
            <a:avLst/>
          </a:prstGeom>
          <a:noFill/>
        </p:spPr>
        <p:txBody>
          <a:bodyPr wrap="square" rtlCol="0">
            <a:spAutoFit/>
          </a:bodyPr>
          <a:lstStyle/>
          <a:p>
            <a:pPr algn="ctr"/>
            <a:r>
              <a:rPr lang="en-GB" sz="1600" b="1" dirty="0">
                <a:solidFill>
                  <a:srgbClr val="3F91A7"/>
                </a:solidFill>
                <a:latin typeface="Source Sans Pro" panose="020B0503030403020204" pitchFamily="34" charset="0"/>
                <a:ea typeface="Source Sans Pro" panose="020B0503030403020204" pitchFamily="34" charset="0"/>
              </a:rPr>
              <a:t>3. </a:t>
            </a:r>
            <a:r>
              <a:rPr lang="sl-SI" sz="1600" b="1" dirty="0">
                <a:solidFill>
                  <a:srgbClr val="3F91A7"/>
                </a:solidFill>
                <a:latin typeface="Source Sans Pro" panose="020B0503030403020204" pitchFamily="34" charset="0"/>
                <a:ea typeface="Source Sans Pro" panose="020B0503030403020204" pitchFamily="34" charset="0"/>
              </a:rPr>
              <a:t>Strategija za vključevanje deležnikov</a:t>
            </a:r>
            <a:endParaRPr lang="en-GB" sz="1600" dirty="0">
              <a:solidFill>
                <a:srgbClr val="3F91A7"/>
              </a:solidFill>
              <a:latin typeface="Source Sans Pro Black" panose="020B0803030403020204" pitchFamily="34" charset="0"/>
              <a:ea typeface="Source Sans Pro Black" panose="020B0803030403020204" pitchFamily="34" charset="0"/>
            </a:endParaRPr>
          </a:p>
        </p:txBody>
      </p:sp>
      <p:sp>
        <p:nvSpPr>
          <p:cNvPr id="20" name="Textfeld 19">
            <a:extLst>
              <a:ext uri="{FF2B5EF4-FFF2-40B4-BE49-F238E27FC236}">
                <a16:creationId xmlns:a16="http://schemas.microsoft.com/office/drawing/2014/main" id="{2669B812-0147-42A9-BB89-85B151EDF13C}"/>
              </a:ext>
            </a:extLst>
          </p:cNvPr>
          <p:cNvSpPr txBox="1"/>
          <p:nvPr/>
        </p:nvSpPr>
        <p:spPr>
          <a:xfrm>
            <a:off x="6345016" y="3112688"/>
            <a:ext cx="2607593" cy="1569660"/>
          </a:xfrm>
          <a:prstGeom prst="rect">
            <a:avLst/>
          </a:prstGeom>
          <a:noFill/>
        </p:spPr>
        <p:txBody>
          <a:bodyPr wrap="square" rtlCol="0">
            <a:spAutoFit/>
          </a:bodyPr>
          <a:lstStyle/>
          <a:p>
            <a:r>
              <a:rPr lang="en-GB" sz="1600" b="1" dirty="0">
                <a:solidFill>
                  <a:srgbClr val="3296A4"/>
                </a:solidFill>
                <a:latin typeface="Source Sans Pro Black" panose="020B0803030403020204" pitchFamily="34" charset="0"/>
                <a:ea typeface="Source Sans Pro Black" panose="020B0803030403020204" pitchFamily="34" charset="0"/>
              </a:rPr>
              <a:t>2.1</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Elementi strategija za vključevanje deležnikov</a:t>
            </a:r>
            <a:endParaRPr lang="en-GB" sz="1600" dirty="0">
              <a:solidFill>
                <a:srgbClr val="3F91A7"/>
              </a:solidFill>
              <a:latin typeface="Source Sans Pro" panose="020B0503030403020204" pitchFamily="34" charset="0"/>
              <a:ea typeface="Source Sans Pro" panose="020B05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2.2</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Kvaliteta opisa strategije za vključevanje deležnikov</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2.3 </a:t>
            </a:r>
            <a:r>
              <a:rPr lang="sl-SI" sz="1600" dirty="0">
                <a:latin typeface="Source Sans Pro Light" panose="020B0403030403020204" pitchFamily="34" charset="0"/>
                <a:ea typeface="Source Sans Pro Light" panose="020B0403030403020204" pitchFamily="34" charset="0"/>
              </a:rPr>
              <a:t>Kvaliteta strategije za vključevanje deležnikov</a:t>
            </a:r>
            <a:endParaRPr lang="en-GB" sz="1600" dirty="0">
              <a:latin typeface="Source Sans Pro Light" panose="020B0403030403020204" pitchFamily="34" charset="0"/>
              <a:ea typeface="Source Sans Pro Light" panose="020B0403030403020204" pitchFamily="34" charset="0"/>
            </a:endParaRPr>
          </a:p>
        </p:txBody>
      </p:sp>
      <p:sp>
        <p:nvSpPr>
          <p:cNvPr id="21" name="Rechteck 20">
            <a:extLst>
              <a:ext uri="{FF2B5EF4-FFF2-40B4-BE49-F238E27FC236}">
                <a16:creationId xmlns:a16="http://schemas.microsoft.com/office/drawing/2014/main" id="{44F89585-86E9-47FF-962C-C2D6033289AA}"/>
              </a:ext>
            </a:extLst>
          </p:cNvPr>
          <p:cNvSpPr/>
          <p:nvPr/>
        </p:nvSpPr>
        <p:spPr>
          <a:xfrm>
            <a:off x="9145357" y="2287618"/>
            <a:ext cx="2880000" cy="3427382"/>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7A1A9EA4-DC63-4A56-B6DF-35D2CD0C218E}"/>
              </a:ext>
            </a:extLst>
          </p:cNvPr>
          <p:cNvSpPr txBox="1"/>
          <p:nvPr/>
        </p:nvSpPr>
        <p:spPr>
          <a:xfrm>
            <a:off x="9074884" y="2395960"/>
            <a:ext cx="3037709" cy="584775"/>
          </a:xfrm>
          <a:prstGeom prst="rect">
            <a:avLst/>
          </a:prstGeom>
          <a:noFill/>
        </p:spPr>
        <p:txBody>
          <a:bodyPr wrap="square" rtlCol="0">
            <a:spAutoFit/>
          </a:bodyPr>
          <a:lstStyle/>
          <a:p>
            <a:pPr algn="ctr"/>
            <a:r>
              <a:rPr lang="en-GB" sz="1600" b="1" dirty="0">
                <a:solidFill>
                  <a:srgbClr val="3F91A7"/>
                </a:solidFill>
                <a:latin typeface="Source Sans Pro" panose="020B0503030403020204" pitchFamily="34" charset="0"/>
                <a:ea typeface="Source Sans Pro" panose="020B0503030403020204" pitchFamily="34" charset="0"/>
              </a:rPr>
              <a:t>4. </a:t>
            </a:r>
            <a:r>
              <a:rPr lang="sl-SI" sz="1600" b="1" dirty="0">
                <a:solidFill>
                  <a:srgbClr val="3F91A7"/>
                </a:solidFill>
                <a:latin typeface="Source Sans Pro" panose="020B0503030403020204" pitchFamily="34" charset="0"/>
                <a:ea typeface="Source Sans Pro" panose="020B0503030403020204" pitchFamily="34" charset="0"/>
              </a:rPr>
              <a:t>Koherentnost in plavzibilnost navedb</a:t>
            </a:r>
            <a:endParaRPr lang="en-GB" sz="1600" dirty="0">
              <a:solidFill>
                <a:srgbClr val="3F91A7"/>
              </a:solidFill>
              <a:latin typeface="Source Sans Pro Black" panose="020B0803030403020204" pitchFamily="34" charset="0"/>
              <a:ea typeface="Source Sans Pro Black" panose="020B0803030403020204" pitchFamily="34" charset="0"/>
            </a:endParaRPr>
          </a:p>
        </p:txBody>
      </p:sp>
      <p:sp>
        <p:nvSpPr>
          <p:cNvPr id="23" name="Textfeld 22">
            <a:extLst>
              <a:ext uri="{FF2B5EF4-FFF2-40B4-BE49-F238E27FC236}">
                <a16:creationId xmlns:a16="http://schemas.microsoft.com/office/drawing/2014/main" id="{066CD326-9089-4C90-B2AD-13D804C33F3E}"/>
              </a:ext>
            </a:extLst>
          </p:cNvPr>
          <p:cNvSpPr txBox="1"/>
          <p:nvPr/>
        </p:nvSpPr>
        <p:spPr>
          <a:xfrm>
            <a:off x="9263345" y="2975365"/>
            <a:ext cx="2628456" cy="1815882"/>
          </a:xfrm>
          <a:prstGeom prst="rect">
            <a:avLst/>
          </a:prstGeom>
          <a:noFill/>
        </p:spPr>
        <p:txBody>
          <a:bodyPr wrap="square" rtlCol="0">
            <a:spAutoFit/>
          </a:bodyPr>
          <a:lstStyle/>
          <a:p>
            <a:r>
              <a:rPr lang="en-GB" sz="1600" b="1" dirty="0">
                <a:solidFill>
                  <a:srgbClr val="3296A4"/>
                </a:solidFill>
                <a:latin typeface="Source Sans Pro Black" panose="020B0803030403020204" pitchFamily="34" charset="0"/>
                <a:ea typeface="Source Sans Pro Black" panose="020B0803030403020204" pitchFamily="34" charset="0"/>
              </a:rPr>
              <a:t>4.1 </a:t>
            </a:r>
            <a:r>
              <a:rPr lang="sl-SI" sz="1600" dirty="0">
                <a:latin typeface="Source Sans Pro Light" panose="020B0403030403020204" pitchFamily="34" charset="0"/>
                <a:ea typeface="Source Sans Pro Light" panose="020B0403030403020204" pitchFamily="34" charset="0"/>
              </a:rPr>
              <a:t>Koherentnost in plavzibilnost načrtovanega projekta</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4.2 </a:t>
            </a:r>
            <a:r>
              <a:rPr lang="sl-SI" sz="1600" dirty="0">
                <a:latin typeface="Source Sans Pro Light" panose="020B0403030403020204" pitchFamily="34" charset="0"/>
                <a:ea typeface="Source Sans Pro Light" panose="020B0403030403020204" pitchFamily="34" charset="0"/>
              </a:rPr>
              <a:t>Koherentnost in plavzibilnost navedb in vrednosti v prijavi</a:t>
            </a:r>
            <a:endParaRPr lang="en-GB" sz="1600" dirty="0">
              <a:latin typeface="Source Sans Pro Light" panose="020B0403030403020204" pitchFamily="34" charset="0"/>
              <a:ea typeface="Source Sans Pro Light" panose="020B0403030403020204" pitchFamily="34" charset="0"/>
            </a:endParaRPr>
          </a:p>
          <a:p>
            <a:endParaRPr lang="en-GB" sz="1600" dirty="0">
              <a:latin typeface="Source Sans Pro Light" panose="020B0403030403020204" pitchFamily="34" charset="0"/>
              <a:ea typeface="Source Sans Pro Light" panose="020B0403030403020204" pitchFamily="34" charset="0"/>
            </a:endParaRPr>
          </a:p>
        </p:txBody>
      </p:sp>
      <p:cxnSp>
        <p:nvCxnSpPr>
          <p:cNvPr id="24" name="Gerader Verbinder 23">
            <a:extLst>
              <a:ext uri="{FF2B5EF4-FFF2-40B4-BE49-F238E27FC236}">
                <a16:creationId xmlns:a16="http://schemas.microsoft.com/office/drawing/2014/main" id="{88518B4B-D387-403A-AA4E-BE926D99DBE5}"/>
              </a:ext>
            </a:extLst>
          </p:cNvPr>
          <p:cNvCxnSpPr>
            <a:cxnSpLocks/>
          </p:cNvCxnSpPr>
          <p:nvPr/>
        </p:nvCxnSpPr>
        <p:spPr>
          <a:xfrm>
            <a:off x="3186471" y="5874641"/>
            <a:ext cx="2880000" cy="0"/>
          </a:xfrm>
          <a:prstGeom prst="line">
            <a:avLst/>
          </a:prstGeom>
          <a:ln>
            <a:solidFill>
              <a:srgbClr val="3F91A7"/>
            </a:solidFill>
          </a:ln>
          <a:effectLst/>
        </p:spPr>
        <p:style>
          <a:lnRef idx="2">
            <a:schemeClr val="accent1"/>
          </a:lnRef>
          <a:fillRef idx="0">
            <a:schemeClr val="accent1"/>
          </a:fillRef>
          <a:effectRef idx="1">
            <a:schemeClr val="accent1"/>
          </a:effectRef>
          <a:fontRef idx="minor">
            <a:schemeClr val="tx1"/>
          </a:fontRef>
        </p:style>
      </p:cxnSp>
      <p:sp>
        <p:nvSpPr>
          <p:cNvPr id="25" name="Textfeld 24">
            <a:extLst>
              <a:ext uri="{FF2B5EF4-FFF2-40B4-BE49-F238E27FC236}">
                <a16:creationId xmlns:a16="http://schemas.microsoft.com/office/drawing/2014/main" id="{A6AF4D12-0997-4593-BA1D-4AAEFED51E9A}"/>
              </a:ext>
            </a:extLst>
          </p:cNvPr>
          <p:cNvSpPr txBox="1"/>
          <p:nvPr/>
        </p:nvSpPr>
        <p:spPr>
          <a:xfrm>
            <a:off x="3592056" y="5857487"/>
            <a:ext cx="2068830" cy="307777"/>
          </a:xfrm>
          <a:prstGeom prst="rect">
            <a:avLst/>
          </a:prstGeom>
          <a:noFill/>
        </p:spPr>
        <p:txBody>
          <a:bodyPr wrap="square" rtlCol="0">
            <a:spAutoFit/>
          </a:bodyPr>
          <a:lstStyle/>
          <a:p>
            <a:pPr algn="ctr"/>
            <a:r>
              <a:rPr lang="en-GB" sz="1400" dirty="0">
                <a:solidFill>
                  <a:srgbClr val="3F91A7"/>
                </a:solidFill>
                <a:latin typeface="Source Sans Pro Black" panose="020B0803030403020204" pitchFamily="34" charset="0"/>
                <a:ea typeface="Source Sans Pro Black" panose="020B0803030403020204" pitchFamily="34" charset="0"/>
              </a:rPr>
              <a:t>5 </a:t>
            </a:r>
            <a:r>
              <a:rPr lang="sl-SI" sz="1400" dirty="0">
                <a:solidFill>
                  <a:srgbClr val="3F91A7"/>
                </a:solidFill>
                <a:latin typeface="Source Sans Pro Black" panose="020B0803030403020204" pitchFamily="34" charset="0"/>
                <a:ea typeface="Source Sans Pro Black" panose="020B0803030403020204" pitchFamily="34" charset="0"/>
              </a:rPr>
              <a:t>točk</a:t>
            </a:r>
            <a:endParaRPr lang="en-GB" sz="1400" dirty="0">
              <a:solidFill>
                <a:srgbClr val="3F91A7"/>
              </a:solidFill>
              <a:latin typeface="Source Sans Pro Black" panose="020B0803030403020204" pitchFamily="34" charset="0"/>
              <a:ea typeface="Source Sans Pro Black" panose="020B0803030403020204" pitchFamily="34" charset="0"/>
            </a:endParaRPr>
          </a:p>
        </p:txBody>
      </p:sp>
      <p:cxnSp>
        <p:nvCxnSpPr>
          <p:cNvPr id="26" name="Gerader Verbinder 25">
            <a:extLst>
              <a:ext uri="{FF2B5EF4-FFF2-40B4-BE49-F238E27FC236}">
                <a16:creationId xmlns:a16="http://schemas.microsoft.com/office/drawing/2014/main" id="{B401EB28-481C-443E-9C79-B70FBDEB406B}"/>
              </a:ext>
            </a:extLst>
          </p:cNvPr>
          <p:cNvCxnSpPr>
            <a:cxnSpLocks/>
          </p:cNvCxnSpPr>
          <p:nvPr/>
        </p:nvCxnSpPr>
        <p:spPr>
          <a:xfrm>
            <a:off x="6181806" y="5885859"/>
            <a:ext cx="2880000" cy="0"/>
          </a:xfrm>
          <a:prstGeom prst="line">
            <a:avLst/>
          </a:prstGeom>
          <a:ln>
            <a:solidFill>
              <a:srgbClr val="3F91A7"/>
            </a:solidFill>
          </a:ln>
          <a:effectLst/>
        </p:spPr>
        <p:style>
          <a:lnRef idx="2">
            <a:schemeClr val="accent1"/>
          </a:lnRef>
          <a:fillRef idx="0">
            <a:schemeClr val="accent1"/>
          </a:fillRef>
          <a:effectRef idx="1">
            <a:schemeClr val="accent1"/>
          </a:effectRef>
          <a:fontRef idx="minor">
            <a:schemeClr val="tx1"/>
          </a:fontRef>
        </p:style>
      </p:cxnSp>
      <p:sp>
        <p:nvSpPr>
          <p:cNvPr id="27" name="Textfeld 26">
            <a:extLst>
              <a:ext uri="{FF2B5EF4-FFF2-40B4-BE49-F238E27FC236}">
                <a16:creationId xmlns:a16="http://schemas.microsoft.com/office/drawing/2014/main" id="{D241E4BA-1064-4F4A-B195-113F18FF1D36}"/>
              </a:ext>
            </a:extLst>
          </p:cNvPr>
          <p:cNvSpPr txBox="1"/>
          <p:nvPr/>
        </p:nvSpPr>
        <p:spPr>
          <a:xfrm>
            <a:off x="6587391" y="5868705"/>
            <a:ext cx="2068830" cy="307777"/>
          </a:xfrm>
          <a:prstGeom prst="rect">
            <a:avLst/>
          </a:prstGeom>
          <a:noFill/>
        </p:spPr>
        <p:txBody>
          <a:bodyPr wrap="square" rtlCol="0">
            <a:spAutoFit/>
          </a:bodyPr>
          <a:lstStyle/>
          <a:p>
            <a:pPr algn="ctr"/>
            <a:r>
              <a:rPr lang="en-GB" sz="1400" dirty="0">
                <a:solidFill>
                  <a:srgbClr val="3F91A7"/>
                </a:solidFill>
                <a:latin typeface="Source Sans Pro Black" panose="020B0803030403020204" pitchFamily="34" charset="0"/>
                <a:ea typeface="Source Sans Pro Black" panose="020B0803030403020204" pitchFamily="34" charset="0"/>
              </a:rPr>
              <a:t>5 </a:t>
            </a:r>
            <a:r>
              <a:rPr lang="sl-SI" sz="1400" dirty="0">
                <a:solidFill>
                  <a:srgbClr val="3F91A7"/>
                </a:solidFill>
                <a:latin typeface="Source Sans Pro Black" panose="020B0803030403020204" pitchFamily="34" charset="0"/>
                <a:ea typeface="Source Sans Pro Black" panose="020B0803030403020204" pitchFamily="34" charset="0"/>
              </a:rPr>
              <a:t>točk</a:t>
            </a:r>
            <a:endParaRPr lang="en-GB" sz="1400" dirty="0">
              <a:solidFill>
                <a:srgbClr val="3F91A7"/>
              </a:solidFill>
              <a:latin typeface="Source Sans Pro Black" panose="020B0803030403020204" pitchFamily="34" charset="0"/>
              <a:ea typeface="Source Sans Pro Black" panose="020B0803030403020204" pitchFamily="34" charset="0"/>
            </a:endParaRPr>
          </a:p>
        </p:txBody>
      </p:sp>
      <p:cxnSp>
        <p:nvCxnSpPr>
          <p:cNvPr id="28" name="Gerader Verbinder 27">
            <a:extLst>
              <a:ext uri="{FF2B5EF4-FFF2-40B4-BE49-F238E27FC236}">
                <a16:creationId xmlns:a16="http://schemas.microsoft.com/office/drawing/2014/main" id="{5ED3C8E3-38B0-40B4-BEA2-6BE110CCB5B7}"/>
              </a:ext>
            </a:extLst>
          </p:cNvPr>
          <p:cNvCxnSpPr>
            <a:cxnSpLocks/>
          </p:cNvCxnSpPr>
          <p:nvPr/>
        </p:nvCxnSpPr>
        <p:spPr>
          <a:xfrm>
            <a:off x="9159328" y="5874641"/>
            <a:ext cx="2880000" cy="0"/>
          </a:xfrm>
          <a:prstGeom prst="line">
            <a:avLst/>
          </a:prstGeom>
          <a:ln>
            <a:solidFill>
              <a:srgbClr val="3F91A7"/>
            </a:solidFill>
          </a:ln>
          <a:effectLst/>
        </p:spPr>
        <p:style>
          <a:lnRef idx="2">
            <a:schemeClr val="accent1"/>
          </a:lnRef>
          <a:fillRef idx="0">
            <a:schemeClr val="accent1"/>
          </a:fillRef>
          <a:effectRef idx="1">
            <a:schemeClr val="accent1"/>
          </a:effectRef>
          <a:fontRef idx="minor">
            <a:schemeClr val="tx1"/>
          </a:fontRef>
        </p:style>
      </p:cxnSp>
      <p:sp>
        <p:nvSpPr>
          <p:cNvPr id="29" name="Textfeld 28">
            <a:extLst>
              <a:ext uri="{FF2B5EF4-FFF2-40B4-BE49-F238E27FC236}">
                <a16:creationId xmlns:a16="http://schemas.microsoft.com/office/drawing/2014/main" id="{62C75507-199A-4F31-8298-1A209C4FA895}"/>
              </a:ext>
            </a:extLst>
          </p:cNvPr>
          <p:cNvSpPr txBox="1"/>
          <p:nvPr/>
        </p:nvSpPr>
        <p:spPr>
          <a:xfrm>
            <a:off x="9564913" y="5857487"/>
            <a:ext cx="2068830" cy="307777"/>
          </a:xfrm>
          <a:prstGeom prst="rect">
            <a:avLst/>
          </a:prstGeom>
          <a:noFill/>
        </p:spPr>
        <p:txBody>
          <a:bodyPr wrap="square" rtlCol="0">
            <a:spAutoFit/>
          </a:bodyPr>
          <a:lstStyle/>
          <a:p>
            <a:pPr algn="ctr"/>
            <a:r>
              <a:rPr lang="en-GB" sz="1400" dirty="0">
                <a:solidFill>
                  <a:srgbClr val="3F91A7"/>
                </a:solidFill>
                <a:latin typeface="Source Sans Pro Black" panose="020B0803030403020204" pitchFamily="34" charset="0"/>
                <a:ea typeface="Source Sans Pro Black" panose="020B0803030403020204" pitchFamily="34" charset="0"/>
              </a:rPr>
              <a:t>3 </a:t>
            </a:r>
            <a:r>
              <a:rPr lang="sl-SI" sz="1400" dirty="0">
                <a:solidFill>
                  <a:srgbClr val="3F91A7"/>
                </a:solidFill>
                <a:latin typeface="Source Sans Pro Black" panose="020B0803030403020204" pitchFamily="34" charset="0"/>
                <a:ea typeface="Source Sans Pro Black" panose="020B0803030403020204" pitchFamily="34" charset="0"/>
              </a:rPr>
              <a:t>točk</a:t>
            </a:r>
            <a:endParaRPr lang="en-GB" sz="1400" dirty="0">
              <a:solidFill>
                <a:srgbClr val="3F91A7"/>
              </a:solidFill>
              <a:latin typeface="Source Sans Pro Black" panose="020B0803030403020204" pitchFamily="34" charset="0"/>
              <a:ea typeface="Source Sans Pro Black" panose="020B0803030403020204" pitchFamily="34" charset="0"/>
            </a:endParaRPr>
          </a:p>
        </p:txBody>
      </p:sp>
      <p:cxnSp>
        <p:nvCxnSpPr>
          <p:cNvPr id="30" name="Gerader Verbinder 29">
            <a:extLst>
              <a:ext uri="{FF2B5EF4-FFF2-40B4-BE49-F238E27FC236}">
                <a16:creationId xmlns:a16="http://schemas.microsoft.com/office/drawing/2014/main" id="{9E5B747D-ECAD-4A69-8E1A-EA6261C19034}"/>
              </a:ext>
            </a:extLst>
          </p:cNvPr>
          <p:cNvCxnSpPr>
            <a:cxnSpLocks/>
          </p:cNvCxnSpPr>
          <p:nvPr/>
        </p:nvCxnSpPr>
        <p:spPr>
          <a:xfrm>
            <a:off x="12033171" y="5946672"/>
            <a:ext cx="0" cy="208584"/>
          </a:xfrm>
          <a:prstGeom prst="line">
            <a:avLst/>
          </a:prstGeom>
          <a:ln>
            <a:solidFill>
              <a:srgbClr val="3296A4"/>
            </a:solidFill>
          </a:ln>
          <a:effectLst/>
        </p:spPr>
        <p:style>
          <a:lnRef idx="2">
            <a:schemeClr val="accent1"/>
          </a:lnRef>
          <a:fillRef idx="0">
            <a:schemeClr val="accent1"/>
          </a:fillRef>
          <a:effectRef idx="1">
            <a:schemeClr val="accent1"/>
          </a:effectRef>
          <a:fontRef idx="minor">
            <a:schemeClr val="tx1"/>
          </a:fontRef>
        </p:style>
      </p:cxnSp>
      <p:sp>
        <p:nvSpPr>
          <p:cNvPr id="31" name="Rechteck 30">
            <a:extLst>
              <a:ext uri="{FF2B5EF4-FFF2-40B4-BE49-F238E27FC236}">
                <a16:creationId xmlns:a16="http://schemas.microsoft.com/office/drawing/2014/main" id="{BA61B586-18AE-49DA-B5F9-F53C1ECB5010}"/>
              </a:ext>
            </a:extLst>
          </p:cNvPr>
          <p:cNvSpPr/>
          <p:nvPr/>
        </p:nvSpPr>
        <p:spPr>
          <a:xfrm>
            <a:off x="151576" y="2112923"/>
            <a:ext cx="6021040" cy="4262748"/>
          </a:xfrm>
          <a:prstGeom prst="rect">
            <a:avLst/>
          </a:prstGeom>
          <a:solidFill>
            <a:srgbClr val="FFFFFF">
              <a:alpha val="89804"/>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
        <p:nvSpPr>
          <p:cNvPr id="33" name="Rechteck 32">
            <a:extLst>
              <a:ext uri="{FF2B5EF4-FFF2-40B4-BE49-F238E27FC236}">
                <a16:creationId xmlns:a16="http://schemas.microsoft.com/office/drawing/2014/main" id="{B6A4A83A-1F5D-4DCE-A9A9-3BB54473036D}"/>
              </a:ext>
            </a:extLst>
          </p:cNvPr>
          <p:cNvSpPr/>
          <p:nvPr/>
        </p:nvSpPr>
        <p:spPr>
          <a:xfrm>
            <a:off x="9061806" y="2106257"/>
            <a:ext cx="3051264" cy="4262748"/>
          </a:xfrm>
          <a:prstGeom prst="rect">
            <a:avLst/>
          </a:prstGeom>
          <a:solidFill>
            <a:srgbClr val="FFFFFF">
              <a:alpha val="89804"/>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a:p>
        </p:txBody>
      </p:sp>
      <p:sp>
        <p:nvSpPr>
          <p:cNvPr id="36" name="Sprechblase: rechteckig 35">
            <a:extLst>
              <a:ext uri="{FF2B5EF4-FFF2-40B4-BE49-F238E27FC236}">
                <a16:creationId xmlns:a16="http://schemas.microsoft.com/office/drawing/2014/main" id="{8FE02983-C6BB-4DE0-B824-895A6233A13E}"/>
              </a:ext>
            </a:extLst>
          </p:cNvPr>
          <p:cNvSpPr/>
          <p:nvPr/>
        </p:nvSpPr>
        <p:spPr>
          <a:xfrm rot="16200000">
            <a:off x="9050098" y="2753879"/>
            <a:ext cx="3427382" cy="2538763"/>
          </a:xfrm>
          <a:prstGeom prst="wedgeRectCallout">
            <a:avLst>
              <a:gd name="adj1" fmla="val 20632"/>
              <a:gd name="adj2" fmla="val -62077"/>
            </a:avLst>
          </a:prstGeom>
          <a:noFill/>
          <a:ln>
            <a:solidFill>
              <a:srgbClr val="3F9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4" name="Rechteck 33">
            <a:extLst>
              <a:ext uri="{FF2B5EF4-FFF2-40B4-BE49-F238E27FC236}">
                <a16:creationId xmlns:a16="http://schemas.microsoft.com/office/drawing/2014/main" id="{B44621BE-CC6D-4867-8F42-D0F93A3D058A}"/>
              </a:ext>
            </a:extLst>
          </p:cNvPr>
          <p:cNvSpPr/>
          <p:nvPr/>
        </p:nvSpPr>
        <p:spPr>
          <a:xfrm>
            <a:off x="9512596" y="2308840"/>
            <a:ext cx="2596311" cy="34452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sl-SI" sz="1200" dirty="0">
                <a:solidFill>
                  <a:srgbClr val="575757"/>
                </a:solidFill>
              </a:rPr>
              <a:t>Vidiki, upoštevani pri ocenjevanju: </a:t>
            </a:r>
          </a:p>
          <a:p>
            <a:endParaRPr lang="sl-SI" sz="1200" dirty="0">
              <a:solidFill>
                <a:srgbClr val="575757"/>
              </a:solidFill>
            </a:endParaRPr>
          </a:p>
          <a:p>
            <a:r>
              <a:rPr lang="sl-SI" sz="1200" dirty="0">
                <a:solidFill>
                  <a:srgbClr val="575757"/>
                </a:solidFill>
              </a:rPr>
              <a:t>3.1 Elementi strategije:</a:t>
            </a:r>
          </a:p>
          <a:p>
            <a:pPr marL="171450" indent="-171450">
              <a:buFont typeface="Arial" panose="020B0604020202020204" pitchFamily="34" charset="0"/>
              <a:buChar char="•"/>
            </a:pPr>
            <a:r>
              <a:rPr lang="sl-SI" sz="1200" b="1" dirty="0">
                <a:solidFill>
                  <a:srgbClr val="3F91A7"/>
                </a:solidFill>
              </a:rPr>
              <a:t>Identifikacija relevantnih deležnikov</a:t>
            </a:r>
          </a:p>
          <a:p>
            <a:pPr marL="171450" indent="-171450">
              <a:buFont typeface="Arial" panose="020B0604020202020204" pitchFamily="34" charset="0"/>
              <a:buChar char="•"/>
            </a:pPr>
            <a:r>
              <a:rPr lang="sl-SI" sz="1200" b="1" dirty="0">
                <a:solidFill>
                  <a:srgbClr val="3F91A7"/>
                </a:solidFill>
              </a:rPr>
              <a:t>Identifikacija potreb in pričakovanj deležnikov </a:t>
            </a:r>
          </a:p>
          <a:p>
            <a:pPr marL="171450" indent="-171450">
              <a:buFont typeface="Arial" panose="020B0604020202020204" pitchFamily="34" charset="0"/>
              <a:buChar char="•"/>
            </a:pPr>
            <a:r>
              <a:rPr lang="sl-SI" sz="1200" b="1" dirty="0">
                <a:solidFill>
                  <a:srgbClr val="3F91A7"/>
                </a:solidFill>
              </a:rPr>
              <a:t>Načrtovane aktivnosti za spodbujanje vključevanja deležnikov in njihovi cilji</a:t>
            </a:r>
          </a:p>
          <a:p>
            <a:pPr marL="171450" indent="-171450">
              <a:buFont typeface="Arial" panose="020B0604020202020204" pitchFamily="34" charset="0"/>
              <a:buChar char="•"/>
            </a:pPr>
            <a:r>
              <a:rPr lang="sl-SI" sz="1200" b="1" dirty="0">
                <a:solidFill>
                  <a:srgbClr val="3F91A7"/>
                </a:solidFill>
              </a:rPr>
              <a:t>Predvideni komunikacijski instrumenti</a:t>
            </a:r>
          </a:p>
          <a:p>
            <a:pPr marL="171450" indent="-171450">
              <a:buFont typeface="Arial" panose="020B0604020202020204" pitchFamily="34" charset="0"/>
              <a:buChar char="•"/>
            </a:pPr>
            <a:r>
              <a:rPr lang="sl-SI" sz="1200" b="1" dirty="0">
                <a:solidFill>
                  <a:srgbClr val="3F91A7"/>
                </a:solidFill>
              </a:rPr>
              <a:t>Časovni okvir izvedbe </a:t>
            </a:r>
          </a:p>
          <a:p>
            <a:r>
              <a:rPr lang="sl-SI" sz="1200" dirty="0">
                <a:solidFill>
                  <a:srgbClr val="575757"/>
                </a:solidFill>
              </a:rPr>
              <a:t>3.2 </a:t>
            </a:r>
            <a:r>
              <a:rPr lang="sl-SI" sz="1200" b="1" dirty="0">
                <a:solidFill>
                  <a:srgbClr val="3F91A7"/>
                </a:solidFill>
              </a:rPr>
              <a:t>Splošna jasnost in skladnost opisa strategije </a:t>
            </a:r>
          </a:p>
          <a:p>
            <a:r>
              <a:rPr lang="sl-SI" sz="1200" dirty="0">
                <a:solidFill>
                  <a:srgbClr val="575757"/>
                </a:solidFill>
              </a:rPr>
              <a:t>3.3 </a:t>
            </a:r>
            <a:r>
              <a:rPr lang="sl-SI" sz="1200" b="1" dirty="0">
                <a:solidFill>
                  <a:srgbClr val="3F91A7"/>
                </a:solidFill>
              </a:rPr>
              <a:t>Primernost strategije vključevanja deležnikov </a:t>
            </a:r>
            <a:r>
              <a:rPr lang="sl-SI" sz="1200" dirty="0">
                <a:solidFill>
                  <a:srgbClr val="575757"/>
                </a:solidFill>
              </a:rPr>
              <a:t>za razvoj investicijskega koncepta</a:t>
            </a:r>
          </a:p>
        </p:txBody>
      </p:sp>
      <p:grpSp>
        <p:nvGrpSpPr>
          <p:cNvPr id="2" name="Gruppieren 1">
            <a:extLst>
              <a:ext uri="{FF2B5EF4-FFF2-40B4-BE49-F238E27FC236}">
                <a16:creationId xmlns:a16="http://schemas.microsoft.com/office/drawing/2014/main" id="{AA08D5E4-D3FB-444D-9450-A66EDE70E859}"/>
              </a:ext>
            </a:extLst>
          </p:cNvPr>
          <p:cNvGrpSpPr/>
          <p:nvPr/>
        </p:nvGrpSpPr>
        <p:grpSpPr>
          <a:xfrm>
            <a:off x="354889" y="2279186"/>
            <a:ext cx="5227860" cy="3445266"/>
            <a:chOff x="6720741" y="2308839"/>
            <a:chExt cx="5227860" cy="3445266"/>
          </a:xfrm>
        </p:grpSpPr>
        <p:sp>
          <p:nvSpPr>
            <p:cNvPr id="32" name="Sprechblase: rechteckig 31">
              <a:extLst>
                <a:ext uri="{FF2B5EF4-FFF2-40B4-BE49-F238E27FC236}">
                  <a16:creationId xmlns:a16="http://schemas.microsoft.com/office/drawing/2014/main" id="{E1810BD6-3FFE-4223-826C-D259E250BC1E}"/>
                </a:ext>
              </a:extLst>
            </p:cNvPr>
            <p:cNvSpPr/>
            <p:nvPr/>
          </p:nvSpPr>
          <p:spPr>
            <a:xfrm rot="5400000">
              <a:off x="7620980" y="1409329"/>
              <a:ext cx="3427382" cy="5227860"/>
            </a:xfrm>
            <a:prstGeom prst="wedgeRectCallout">
              <a:avLst>
                <a:gd name="adj1" fmla="val -20069"/>
                <a:gd name="adj2" fmla="val -56598"/>
              </a:avLst>
            </a:prstGeom>
            <a:noFill/>
            <a:ln>
              <a:solidFill>
                <a:srgbClr val="3F9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420CD47A-4D28-4ACC-AF39-CA806AE343B3}"/>
                </a:ext>
              </a:extLst>
            </p:cNvPr>
            <p:cNvSpPr/>
            <p:nvPr/>
          </p:nvSpPr>
          <p:spPr>
            <a:xfrm>
              <a:off x="6792361" y="2308839"/>
              <a:ext cx="2520574" cy="34452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de-DE" sz="1200" b="1" dirty="0">
                  <a:solidFill>
                    <a:srgbClr val="00CC99"/>
                  </a:solidFill>
                </a:rPr>
                <a:t>D</a:t>
              </a:r>
              <a:r>
                <a:rPr lang="sl-SI" sz="1200" b="1" dirty="0">
                  <a:solidFill>
                    <a:srgbClr val="00CC99"/>
                  </a:solidFill>
                </a:rPr>
                <a:t>O</a:t>
              </a:r>
              <a:r>
                <a:rPr lang="de-DE" sz="1200" b="1" dirty="0">
                  <a:solidFill>
                    <a:srgbClr val="00CC99"/>
                  </a:solidFill>
                </a:rPr>
                <a:t>s</a:t>
              </a:r>
              <a:endParaRPr lang="sl-SI" sz="1200" b="1" dirty="0">
                <a:solidFill>
                  <a:srgbClr val="00CC99"/>
                </a:solidFill>
              </a:endParaRPr>
            </a:p>
            <a:p>
              <a:pPr algn="ctr"/>
              <a:endParaRPr lang="de-DE" sz="1200" b="1" dirty="0">
                <a:solidFill>
                  <a:srgbClr val="00CC99"/>
                </a:solidFill>
              </a:endParaRPr>
            </a:p>
            <a:p>
              <a:pPr marL="171450" indent="-171450">
                <a:buFont typeface="Arial" panose="020B0604020202020204" pitchFamily="34" charset="0"/>
                <a:buChar char="•"/>
              </a:pPr>
              <a:r>
                <a:rPr lang="de-DE" sz="1200" dirty="0">
                  <a:solidFill>
                    <a:srgbClr val="575757"/>
                  </a:solidFill>
                </a:rPr>
                <a:t>Na</a:t>
              </a:r>
              <a:r>
                <a:rPr lang="sl-SI" sz="1200" dirty="0">
                  <a:solidFill>
                    <a:srgbClr val="575757"/>
                  </a:solidFill>
                </a:rPr>
                <a:t>šteti vsi deležniki</a:t>
              </a:r>
            </a:p>
            <a:p>
              <a:pPr marL="171450" indent="-171450">
                <a:buFont typeface="Arial" panose="020B0604020202020204" pitchFamily="34" charset="0"/>
                <a:buChar char="•"/>
              </a:pPr>
              <a:r>
                <a:rPr lang="sl-SI" sz="1200" dirty="0">
                  <a:solidFill>
                    <a:srgbClr val="575757"/>
                  </a:solidFill>
                </a:rPr>
                <a:t>Za vsakega posebej pojasnjeni</a:t>
              </a:r>
            </a:p>
            <a:p>
              <a:pPr marL="361950" lvl="1" indent="-171450">
                <a:buFont typeface="Arial" panose="020B0604020202020204" pitchFamily="34" charset="0"/>
                <a:buChar char="•"/>
              </a:pPr>
              <a:r>
                <a:rPr lang="sl-SI" sz="1200" dirty="0">
                  <a:solidFill>
                    <a:srgbClr val="575757"/>
                  </a:solidFill>
                </a:rPr>
                <a:t>Vloga</a:t>
              </a:r>
            </a:p>
            <a:p>
              <a:pPr marL="361950" lvl="1" indent="-171450">
                <a:buFont typeface="Arial" panose="020B0604020202020204" pitchFamily="34" charset="0"/>
                <a:buChar char="•"/>
              </a:pPr>
              <a:r>
                <a:rPr lang="sl-SI" sz="1200" dirty="0">
                  <a:solidFill>
                    <a:srgbClr val="575757"/>
                  </a:solidFill>
                </a:rPr>
                <a:t>Potrebe in pričakovanja</a:t>
              </a:r>
            </a:p>
            <a:p>
              <a:pPr marL="171450" indent="-171450">
                <a:buFont typeface="Arial" panose="020B0604020202020204" pitchFamily="34" charset="0"/>
                <a:buChar char="•"/>
              </a:pPr>
              <a:r>
                <a:rPr lang="sl-SI" sz="1200" dirty="0">
                  <a:solidFill>
                    <a:srgbClr val="575757"/>
                  </a:solidFill>
                </a:rPr>
                <a:t>Opis in pojasnilo aktivnosti za spodbujanje vključevanja</a:t>
              </a:r>
            </a:p>
            <a:p>
              <a:pPr lvl="1" indent="-266700">
                <a:buFont typeface="Arial" panose="020B0604020202020204" pitchFamily="34" charset="0"/>
                <a:buChar char="•"/>
              </a:pPr>
              <a:r>
                <a:rPr lang="sl-SI" sz="1200" dirty="0">
                  <a:solidFill>
                    <a:srgbClr val="575757"/>
                  </a:solidFill>
                </a:rPr>
                <a:t>Opis in cilji</a:t>
              </a:r>
            </a:p>
            <a:p>
              <a:pPr lvl="1" indent="-266700">
                <a:buFont typeface="Arial" panose="020B0604020202020204" pitchFamily="34" charset="0"/>
                <a:buChar char="•"/>
              </a:pPr>
              <a:r>
                <a:rPr lang="sl-SI" sz="1200" dirty="0">
                  <a:solidFill>
                    <a:srgbClr val="575757"/>
                  </a:solidFill>
                </a:rPr>
                <a:t>Tarčni deležniki</a:t>
              </a:r>
            </a:p>
            <a:p>
              <a:pPr lvl="1" indent="-266700">
                <a:buFont typeface="Arial" panose="020B0604020202020204" pitchFamily="34" charset="0"/>
                <a:buChar char="•"/>
              </a:pPr>
              <a:r>
                <a:rPr lang="sl-SI" sz="1200" dirty="0">
                  <a:solidFill>
                    <a:srgbClr val="575757"/>
                  </a:solidFill>
                </a:rPr>
                <a:t>Pojasnilo, zakaj je ta aktivnost primerna</a:t>
              </a:r>
            </a:p>
            <a:p>
              <a:pPr lvl="1" indent="-266700">
                <a:buFont typeface="Arial" panose="020B0604020202020204" pitchFamily="34" charset="0"/>
                <a:buChar char="•"/>
              </a:pPr>
              <a:r>
                <a:rPr lang="sl-SI" sz="1200" dirty="0">
                  <a:solidFill>
                    <a:srgbClr val="575757"/>
                  </a:solidFill>
                </a:rPr>
                <a:t>Časovnica</a:t>
              </a:r>
            </a:p>
            <a:p>
              <a:pPr marL="171450" indent="-171450">
                <a:buFont typeface="Arial" panose="020B0604020202020204" pitchFamily="34" charset="0"/>
                <a:buChar char="•"/>
              </a:pPr>
              <a:r>
                <a:rPr lang="sl-SI" sz="1200" dirty="0">
                  <a:solidFill>
                    <a:srgbClr val="575757"/>
                  </a:solidFill>
                </a:rPr>
                <a:t>Opis in pojasnilo komunikacijskih aktivnosti</a:t>
              </a:r>
            </a:p>
            <a:p>
              <a:pPr lvl="1" indent="-266700">
                <a:buFont typeface="Arial" panose="020B0604020202020204" pitchFamily="34" charset="0"/>
                <a:buChar char="•"/>
              </a:pPr>
              <a:r>
                <a:rPr lang="sl-SI" sz="1200" dirty="0">
                  <a:solidFill>
                    <a:srgbClr val="575757"/>
                  </a:solidFill>
                </a:rPr>
                <a:t>Glej zgoraj</a:t>
              </a:r>
            </a:p>
            <a:p>
              <a:pPr lvl="1" indent="-266700">
                <a:buFont typeface="Arial" panose="020B0604020202020204" pitchFamily="34" charset="0"/>
                <a:buChar char="•"/>
              </a:pPr>
              <a:endParaRPr lang="sl-SI" sz="1200" dirty="0">
                <a:solidFill>
                  <a:srgbClr val="575757"/>
                </a:solidFill>
              </a:endParaRPr>
            </a:p>
            <a:p>
              <a:pPr lvl="1" indent="-266700">
                <a:buFont typeface="Arial" panose="020B0604020202020204" pitchFamily="34" charset="0"/>
                <a:buChar char="•"/>
              </a:pPr>
              <a:endParaRPr lang="sl-SI" sz="1200" dirty="0">
                <a:solidFill>
                  <a:srgbClr val="575757"/>
                </a:solidFill>
              </a:endParaRPr>
            </a:p>
            <a:p>
              <a:pPr marL="361950" lvl="1" indent="-171450">
                <a:buFont typeface="Arial" panose="020B0604020202020204" pitchFamily="34" charset="0"/>
                <a:buChar char="•"/>
              </a:pPr>
              <a:endParaRPr lang="sl-SI" sz="1200" dirty="0">
                <a:solidFill>
                  <a:srgbClr val="575757"/>
                </a:solidFill>
              </a:endParaRPr>
            </a:p>
            <a:p>
              <a:pPr marL="171450" indent="-171450">
                <a:buFont typeface="Arial" panose="020B0604020202020204" pitchFamily="34" charset="0"/>
                <a:buChar char="•"/>
              </a:pPr>
              <a:endParaRPr lang="sl-SI" sz="1200" dirty="0">
                <a:solidFill>
                  <a:srgbClr val="575757"/>
                </a:solidFill>
              </a:endParaRPr>
            </a:p>
            <a:p>
              <a:pPr marL="171450" indent="-171450">
                <a:buFont typeface="Arial" panose="020B0604020202020204" pitchFamily="34" charset="0"/>
                <a:buChar char="•"/>
              </a:pPr>
              <a:endParaRPr lang="de-DE" sz="1200" dirty="0">
                <a:solidFill>
                  <a:srgbClr val="575757"/>
                </a:solidFill>
              </a:endParaRPr>
            </a:p>
          </p:txBody>
        </p:sp>
        <p:sp>
          <p:nvSpPr>
            <p:cNvPr id="39" name="Rechteck 38">
              <a:extLst>
                <a:ext uri="{FF2B5EF4-FFF2-40B4-BE49-F238E27FC236}">
                  <a16:creationId xmlns:a16="http://schemas.microsoft.com/office/drawing/2014/main" id="{22A52B35-7249-4E99-8DAD-821EF503DAFC}"/>
                </a:ext>
              </a:extLst>
            </p:cNvPr>
            <p:cNvSpPr/>
            <p:nvPr/>
          </p:nvSpPr>
          <p:spPr>
            <a:xfrm>
              <a:off x="9422853" y="2308839"/>
              <a:ext cx="2520574" cy="34452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de-DE" sz="1200" b="1" dirty="0">
                  <a:solidFill>
                    <a:srgbClr val="FF0000"/>
                  </a:solidFill>
                </a:rPr>
                <a:t>DON‘Ts</a:t>
              </a:r>
              <a:r>
                <a:rPr lang="de-DE" sz="1200" dirty="0">
                  <a:solidFill>
                    <a:srgbClr val="575757"/>
                  </a:solidFill>
                </a:rPr>
                <a:t> </a:t>
              </a:r>
            </a:p>
            <a:p>
              <a:endParaRPr lang="de-DE" sz="1200" dirty="0">
                <a:solidFill>
                  <a:srgbClr val="575757"/>
                </a:solidFill>
              </a:endParaRPr>
            </a:p>
            <a:p>
              <a:pPr marL="171450" indent="-171450">
                <a:buFont typeface="Arial" panose="020B0604020202020204" pitchFamily="34" charset="0"/>
                <a:buChar char="•"/>
              </a:pPr>
              <a:r>
                <a:rPr lang="sl-SI" sz="1200" dirty="0">
                  <a:solidFill>
                    <a:srgbClr val="575757"/>
                  </a:solidFill>
                </a:rPr>
                <a:t>Nepopolne, splošne, pavšalne, kontradiktorne izjave</a:t>
              </a:r>
            </a:p>
            <a:p>
              <a:pPr marL="171450" indent="-171450">
                <a:buFont typeface="Arial" panose="020B0604020202020204" pitchFamily="34" charset="0"/>
                <a:buChar char="•"/>
              </a:pPr>
              <a:r>
                <a:rPr lang="sl-SI" sz="1200" dirty="0">
                  <a:solidFill>
                    <a:srgbClr val="575757"/>
                  </a:solidFill>
                </a:rPr>
                <a:t>Pomanjkanje diferenciacije med različnimi deležniki (več različnih deležnikov vrženih v en koš)</a:t>
              </a:r>
            </a:p>
            <a:p>
              <a:pPr marL="171450" indent="-171450">
                <a:buFont typeface="Arial" panose="020B0604020202020204" pitchFamily="34" charset="0"/>
                <a:buChar char="•"/>
              </a:pPr>
              <a:endParaRPr lang="sl-SI" sz="1200" dirty="0">
                <a:solidFill>
                  <a:srgbClr val="575757"/>
                </a:solidFill>
              </a:endParaRPr>
            </a:p>
            <a:p>
              <a:pPr marL="171450" indent="-171450">
                <a:buFont typeface="Arial" panose="020B0604020202020204" pitchFamily="34" charset="0"/>
                <a:buChar char="•"/>
              </a:pPr>
              <a:endParaRPr lang="de-DE" sz="1200" dirty="0">
                <a:solidFill>
                  <a:srgbClr val="575757"/>
                </a:solidFill>
              </a:endParaRPr>
            </a:p>
          </p:txBody>
        </p:sp>
      </p:grpSp>
    </p:spTree>
    <p:extLst>
      <p:ext uri="{BB962C8B-B14F-4D97-AF65-F5344CB8AC3E}">
        <p14:creationId xmlns:p14="http://schemas.microsoft.com/office/powerpoint/2010/main" val="125172758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F31A50FB-9A8C-534E-A02A-11E913327138}"/>
              </a:ext>
            </a:extLst>
          </p:cNvPr>
          <p:cNvSpPr txBox="1">
            <a:spLocks/>
          </p:cNvSpPr>
          <p:nvPr/>
        </p:nvSpPr>
        <p:spPr>
          <a:xfrm>
            <a:off x="1195365" y="463272"/>
            <a:ext cx="10486390" cy="753118"/>
          </a:xfrm>
          <a:prstGeom prst="rect">
            <a:avLst/>
          </a:prstGeom>
        </p:spPr>
        <p:txBody>
          <a:bodyPr lIns="36000" tIns="36000" rIns="36000" bIns="36000" anchor="b" anchorCtr="0">
            <a:normAutofit/>
          </a:bodyPr>
          <a:lstStyle>
            <a:lvl1pPr indent="0" algn="ctr">
              <a:spcBef>
                <a:spcPct val="20000"/>
              </a:spcBef>
              <a:buFont typeface="Arial"/>
              <a:buNone/>
              <a:defRPr sz="3500">
                <a:solidFill>
                  <a:srgbClr val="006BAB"/>
                </a:solidFill>
                <a:latin typeface="Source Sans Pro Black" panose="020B0803030403020204" pitchFamily="34" charset="0"/>
                <a:ea typeface="Source Sans Pro Black" panose="020B0803030403020204" pitchFamily="34" charset="0"/>
              </a:defRPr>
            </a:lvl1pPr>
            <a:lvl2pPr marL="742950" indent="-285750">
              <a:spcBef>
                <a:spcPct val="20000"/>
              </a:spcBef>
              <a:buFont typeface="Arial"/>
              <a:buChar char="–"/>
              <a:defRPr sz="2800"/>
            </a:lvl2pPr>
            <a:lvl3pPr marL="1143000" indent="-228600">
              <a:spcBef>
                <a:spcPct val="20000"/>
              </a:spcBef>
              <a:buFont typeface="Arial"/>
              <a:buChar char="•"/>
              <a:defRPr sz="2400"/>
            </a:lvl3pPr>
            <a:lvl4pPr marL="1600200" indent="-228600">
              <a:spcBef>
                <a:spcPct val="20000"/>
              </a:spcBef>
              <a:buFont typeface="Arial"/>
              <a:buChar char="–"/>
              <a:defRPr sz="2000"/>
            </a:lvl4pPr>
            <a:lvl5pPr marL="2057400" indent="-228600">
              <a:spcBef>
                <a:spcPct val="20000"/>
              </a:spcBef>
              <a:buFont typeface="Arial"/>
              <a:buChar char="»"/>
              <a:defRPr sz="2000"/>
            </a:lvl5pPr>
            <a:lvl6pPr marL="2514600" indent="-228600">
              <a:spcBef>
                <a:spcPct val="20000"/>
              </a:spcBef>
              <a:buFont typeface="Arial"/>
              <a:buChar char="•"/>
              <a:defRPr sz="2000"/>
            </a:lvl6pPr>
            <a:lvl7pPr marL="2971800" indent="-228600">
              <a:spcBef>
                <a:spcPct val="20000"/>
              </a:spcBef>
              <a:buFont typeface="Arial"/>
              <a:buChar char="•"/>
              <a:defRPr sz="2000"/>
            </a:lvl7pPr>
            <a:lvl8pPr marL="3429000" indent="-228600">
              <a:spcBef>
                <a:spcPct val="20000"/>
              </a:spcBef>
              <a:buFont typeface="Arial"/>
              <a:buChar char="•"/>
              <a:defRPr sz="2000"/>
            </a:lvl8pPr>
            <a:lvl9pPr marL="3886200" indent="-228600">
              <a:spcBef>
                <a:spcPct val="20000"/>
              </a:spcBef>
              <a:buFont typeface="Arial"/>
              <a:buChar char="•"/>
              <a:defRPr sz="2000"/>
            </a:lvl9pPr>
          </a:lstStyle>
          <a:p>
            <a:r>
              <a:rPr lang="de-DE" dirty="0"/>
              <a:t>Na </a:t>
            </a:r>
            <a:r>
              <a:rPr lang="de-DE" dirty="0" err="1"/>
              <a:t>kaj</a:t>
            </a:r>
            <a:r>
              <a:rPr lang="de-DE" dirty="0"/>
              <a:t> </a:t>
            </a:r>
            <a:r>
              <a:rPr lang="de-DE" dirty="0" err="1"/>
              <a:t>paziti</a:t>
            </a:r>
            <a:r>
              <a:rPr lang="de-DE" dirty="0"/>
              <a:t> </a:t>
            </a:r>
            <a:r>
              <a:rPr lang="de-DE" dirty="0" err="1"/>
              <a:t>pri</a:t>
            </a:r>
            <a:r>
              <a:rPr lang="de-DE" dirty="0"/>
              <a:t> </a:t>
            </a:r>
            <a:r>
              <a:rPr lang="de-DE" dirty="0" err="1"/>
              <a:t>izpolnjevanju</a:t>
            </a:r>
            <a:r>
              <a:rPr lang="de-DE" dirty="0"/>
              <a:t> </a:t>
            </a:r>
            <a:r>
              <a:rPr lang="de-DE" dirty="0" err="1"/>
              <a:t>prijave</a:t>
            </a:r>
            <a:endParaRPr lang="en-GB" dirty="0"/>
          </a:p>
        </p:txBody>
      </p:sp>
      <p:sp>
        <p:nvSpPr>
          <p:cNvPr id="7" name="Rechteck 6">
            <a:extLst>
              <a:ext uri="{FF2B5EF4-FFF2-40B4-BE49-F238E27FC236}">
                <a16:creationId xmlns:a16="http://schemas.microsoft.com/office/drawing/2014/main" id="{A32BBF87-B7D9-439E-9C5A-E6F5EEA52FE4}"/>
              </a:ext>
            </a:extLst>
          </p:cNvPr>
          <p:cNvSpPr/>
          <p:nvPr/>
        </p:nvSpPr>
        <p:spPr>
          <a:xfrm>
            <a:off x="213933" y="2287618"/>
            <a:ext cx="2880000" cy="3427382"/>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B0C05BDA-F372-4619-AAC9-4BE86BA89299}"/>
              </a:ext>
            </a:extLst>
          </p:cNvPr>
          <p:cNvSpPr txBox="1"/>
          <p:nvPr/>
        </p:nvSpPr>
        <p:spPr>
          <a:xfrm>
            <a:off x="200268" y="2514275"/>
            <a:ext cx="2790121" cy="338554"/>
          </a:xfrm>
          <a:prstGeom prst="rect">
            <a:avLst/>
          </a:prstGeom>
          <a:noFill/>
        </p:spPr>
        <p:txBody>
          <a:bodyPr wrap="square" rtlCol="0">
            <a:spAutoFit/>
          </a:bodyPr>
          <a:lstStyle/>
          <a:p>
            <a:pPr algn="ctr"/>
            <a:r>
              <a:rPr lang="en-GB" sz="1600" b="1" dirty="0">
                <a:solidFill>
                  <a:srgbClr val="3F91A7"/>
                </a:solidFill>
                <a:latin typeface="Source Sans Pro" panose="020B0503030403020204" pitchFamily="34" charset="0"/>
                <a:ea typeface="Source Sans Pro" panose="020B0503030403020204" pitchFamily="34" charset="0"/>
              </a:rPr>
              <a:t>1. </a:t>
            </a:r>
            <a:r>
              <a:rPr lang="sl-SI" sz="1600" b="1" dirty="0">
                <a:solidFill>
                  <a:srgbClr val="3F91A7"/>
                </a:solidFill>
                <a:latin typeface="Source Sans Pro Black" panose="020B0803030403020204" pitchFamily="34" charset="0"/>
                <a:ea typeface="Source Sans Pro Black" panose="020B0803030403020204" pitchFamily="34" charset="0"/>
              </a:rPr>
              <a:t>Nivo a</a:t>
            </a:r>
            <a:r>
              <a:rPr lang="sl-SI" sz="1600" dirty="0">
                <a:solidFill>
                  <a:srgbClr val="3F91A7"/>
                </a:solidFill>
                <a:latin typeface="Source Sans Pro Black" panose="020B0803030403020204" pitchFamily="34" charset="0"/>
                <a:ea typeface="Source Sans Pro Black" panose="020B0803030403020204" pitchFamily="34" charset="0"/>
              </a:rPr>
              <a:t>mbicije projekta</a:t>
            </a:r>
            <a:endParaRPr lang="en-GB" sz="1600" dirty="0">
              <a:solidFill>
                <a:srgbClr val="3F91A7"/>
              </a:solidFill>
              <a:latin typeface="Source Sans Pro Black" panose="020B0803030403020204" pitchFamily="34" charset="0"/>
              <a:ea typeface="Source Sans Pro Black" panose="020B0803030403020204" pitchFamily="34" charset="0"/>
            </a:endParaRPr>
          </a:p>
        </p:txBody>
      </p:sp>
      <p:cxnSp>
        <p:nvCxnSpPr>
          <p:cNvPr id="9" name="Gerader Verbinder 8">
            <a:extLst>
              <a:ext uri="{FF2B5EF4-FFF2-40B4-BE49-F238E27FC236}">
                <a16:creationId xmlns:a16="http://schemas.microsoft.com/office/drawing/2014/main" id="{7588F1F3-27DC-4599-A3B5-701F800C75C0}"/>
              </a:ext>
            </a:extLst>
          </p:cNvPr>
          <p:cNvCxnSpPr>
            <a:cxnSpLocks/>
          </p:cNvCxnSpPr>
          <p:nvPr/>
        </p:nvCxnSpPr>
        <p:spPr>
          <a:xfrm>
            <a:off x="213933" y="5874641"/>
            <a:ext cx="2880000" cy="0"/>
          </a:xfrm>
          <a:prstGeom prst="line">
            <a:avLst/>
          </a:prstGeom>
          <a:ln>
            <a:solidFill>
              <a:srgbClr val="3F91A7"/>
            </a:solidFill>
          </a:ln>
          <a:effectLst/>
        </p:spPr>
        <p:style>
          <a:lnRef idx="2">
            <a:schemeClr val="accent1"/>
          </a:lnRef>
          <a:fillRef idx="0">
            <a:schemeClr val="accent1"/>
          </a:fillRef>
          <a:effectRef idx="1">
            <a:schemeClr val="accent1"/>
          </a:effectRef>
          <a:fontRef idx="minor">
            <a:schemeClr val="tx1"/>
          </a:fontRef>
        </p:style>
      </p:cxnSp>
      <p:sp>
        <p:nvSpPr>
          <p:cNvPr id="10" name="Textfeld 9">
            <a:extLst>
              <a:ext uri="{FF2B5EF4-FFF2-40B4-BE49-F238E27FC236}">
                <a16:creationId xmlns:a16="http://schemas.microsoft.com/office/drawing/2014/main" id="{4A88FE37-F20C-452C-A238-7622614F4EEB}"/>
              </a:ext>
            </a:extLst>
          </p:cNvPr>
          <p:cNvSpPr txBox="1"/>
          <p:nvPr/>
        </p:nvSpPr>
        <p:spPr>
          <a:xfrm>
            <a:off x="560913" y="5857487"/>
            <a:ext cx="2068830" cy="307777"/>
          </a:xfrm>
          <a:prstGeom prst="rect">
            <a:avLst/>
          </a:prstGeom>
          <a:noFill/>
        </p:spPr>
        <p:txBody>
          <a:bodyPr wrap="square" rtlCol="0">
            <a:spAutoFit/>
          </a:bodyPr>
          <a:lstStyle/>
          <a:p>
            <a:pPr algn="ctr"/>
            <a:r>
              <a:rPr lang="en-GB" sz="1400" dirty="0">
                <a:solidFill>
                  <a:srgbClr val="3F91A7"/>
                </a:solidFill>
                <a:latin typeface="Source Sans Pro Black" panose="020B0803030403020204" pitchFamily="34" charset="0"/>
                <a:ea typeface="Source Sans Pro Black" panose="020B0803030403020204" pitchFamily="34" charset="0"/>
              </a:rPr>
              <a:t>7 </a:t>
            </a:r>
            <a:r>
              <a:rPr lang="sl-SI" sz="1400" dirty="0">
                <a:solidFill>
                  <a:srgbClr val="3F91A7"/>
                </a:solidFill>
                <a:latin typeface="Source Sans Pro Black" panose="020B0803030403020204" pitchFamily="34" charset="0"/>
                <a:ea typeface="Source Sans Pro Black" panose="020B0803030403020204" pitchFamily="34" charset="0"/>
              </a:rPr>
              <a:t>točk</a:t>
            </a:r>
            <a:endParaRPr lang="en-GB" sz="1400" dirty="0">
              <a:solidFill>
                <a:srgbClr val="3F91A7"/>
              </a:solidFill>
              <a:latin typeface="Source Sans Pro Black" panose="020B0803030403020204" pitchFamily="34" charset="0"/>
              <a:ea typeface="Source Sans Pro Black" panose="020B0803030403020204" pitchFamily="34" charset="0"/>
            </a:endParaRPr>
          </a:p>
        </p:txBody>
      </p:sp>
      <p:sp>
        <p:nvSpPr>
          <p:cNvPr id="11" name="Textfeld 10">
            <a:extLst>
              <a:ext uri="{FF2B5EF4-FFF2-40B4-BE49-F238E27FC236}">
                <a16:creationId xmlns:a16="http://schemas.microsoft.com/office/drawing/2014/main" id="{E06A1829-CA9E-477A-A5BD-083301C4D515}"/>
              </a:ext>
            </a:extLst>
          </p:cNvPr>
          <p:cNvSpPr txBox="1"/>
          <p:nvPr/>
        </p:nvSpPr>
        <p:spPr>
          <a:xfrm>
            <a:off x="286432" y="3161184"/>
            <a:ext cx="2790121" cy="2554545"/>
          </a:xfrm>
          <a:prstGeom prst="rect">
            <a:avLst/>
          </a:prstGeom>
          <a:noFill/>
        </p:spPr>
        <p:txBody>
          <a:bodyPr wrap="square" rtlCol="0">
            <a:spAutoFit/>
          </a:bodyPr>
          <a:lstStyle/>
          <a:p>
            <a:r>
              <a:rPr lang="de-DE" sz="1600" b="1" dirty="0">
                <a:solidFill>
                  <a:srgbClr val="3296A4"/>
                </a:solidFill>
                <a:latin typeface="Source Sans Pro Black" panose="020B0803030403020204" pitchFamily="34" charset="0"/>
                <a:ea typeface="Source Sans Pro Black" panose="020B0803030403020204" pitchFamily="34" charset="0"/>
              </a:rPr>
              <a:t>1.1 </a:t>
            </a:r>
            <a:r>
              <a:rPr lang="sl-SI" sz="1600" dirty="0">
                <a:latin typeface="Source Sans Pro Light" panose="020B0403030403020204" pitchFamily="34" charset="0"/>
                <a:ea typeface="Source Sans Pro Light" panose="020B0403030403020204" pitchFamily="34" charset="0"/>
              </a:rPr>
              <a:t>Obseg investicije</a:t>
            </a:r>
            <a:endParaRPr lang="en-GB" sz="1600" dirty="0">
              <a:latin typeface="Source Sans Pro Light" panose="020B0403030403020204" pitchFamily="34" charset="0"/>
              <a:ea typeface="Source Sans Pro Light" panose="020B0403030403020204" pitchFamily="34" charset="0"/>
            </a:endParaRPr>
          </a:p>
          <a:p>
            <a:r>
              <a:rPr lang="de-DE" sz="1600" b="1" dirty="0">
                <a:solidFill>
                  <a:srgbClr val="3296A4"/>
                </a:solidFill>
                <a:latin typeface="Source Sans Pro Black" panose="020B0803030403020204" pitchFamily="34" charset="0"/>
                <a:ea typeface="Source Sans Pro Black" panose="020B0803030403020204" pitchFamily="34" charset="0"/>
              </a:rPr>
              <a:t>1.2</a:t>
            </a:r>
            <a:r>
              <a:rPr lang="de-DE"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Obseg investicije na prebivalca</a:t>
            </a:r>
            <a:endParaRPr lang="en-GB" sz="1600" dirty="0">
              <a:latin typeface="Source Sans Pro Light" panose="020B0403030403020204" pitchFamily="34" charset="0"/>
              <a:ea typeface="Source Sans Pro Light" panose="020B0403030403020204" pitchFamily="34" charset="0"/>
            </a:endParaRPr>
          </a:p>
          <a:p>
            <a:r>
              <a:rPr lang="de-DE" sz="1600" b="1" dirty="0">
                <a:solidFill>
                  <a:srgbClr val="3296A4"/>
                </a:solidFill>
                <a:latin typeface="Source Sans Pro Black" panose="020B0803030403020204" pitchFamily="34" charset="0"/>
                <a:ea typeface="Source Sans Pro Black" panose="020B0803030403020204" pitchFamily="34" charset="0"/>
              </a:rPr>
              <a:t>1.3 </a:t>
            </a:r>
            <a:r>
              <a:rPr lang="sl-SI" sz="1600" dirty="0">
                <a:latin typeface="Source Sans Pro Light" panose="020B0403030403020204" pitchFamily="34" charset="0"/>
                <a:ea typeface="Source Sans Pro Light" panose="020B0403030403020204" pitchFamily="34" charset="0"/>
              </a:rPr>
              <a:t>Učinki</a:t>
            </a:r>
            <a:endParaRPr lang="de-DE" sz="1600" dirty="0">
              <a:latin typeface="Source Sans Pro Light" panose="020B0403030403020204" pitchFamily="34" charset="0"/>
              <a:ea typeface="Source Sans Pro Light" panose="020B0403030403020204" pitchFamily="34" charset="0"/>
            </a:endParaRPr>
          </a:p>
          <a:p>
            <a:r>
              <a:rPr lang="de-DE" sz="1600" b="1" dirty="0">
                <a:solidFill>
                  <a:srgbClr val="3296A4"/>
                </a:solidFill>
                <a:latin typeface="Source Sans Pro Black" panose="020B0803030403020204" pitchFamily="34" charset="0"/>
                <a:ea typeface="Source Sans Pro Black" panose="020B0803030403020204" pitchFamily="34" charset="0"/>
              </a:rPr>
              <a:t>1.4</a:t>
            </a:r>
            <a:r>
              <a:rPr lang="de-DE"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Učinki na prebivalca</a:t>
            </a:r>
            <a:endParaRPr lang="en-GB" sz="1600" dirty="0">
              <a:latin typeface="Source Sans Pro Light" panose="020B0403030403020204" pitchFamily="34" charset="0"/>
              <a:ea typeface="Source Sans Pro Light" panose="020B0403030403020204" pitchFamily="34" charset="0"/>
            </a:endParaRPr>
          </a:p>
          <a:p>
            <a:r>
              <a:rPr lang="de-DE" sz="1600" b="1" dirty="0">
                <a:solidFill>
                  <a:srgbClr val="3296A4"/>
                </a:solidFill>
                <a:latin typeface="Source Sans Pro Black" panose="020B0803030403020204" pitchFamily="34" charset="0"/>
                <a:ea typeface="Source Sans Pro Black" panose="020B0803030403020204" pitchFamily="34" charset="0"/>
              </a:rPr>
              <a:t>1.5 </a:t>
            </a:r>
            <a:r>
              <a:rPr lang="sl-SI" sz="1600" dirty="0">
                <a:latin typeface="Source Sans Pro Light" panose="020B0403030403020204" pitchFamily="34" charset="0"/>
                <a:ea typeface="Source Sans Pro Light" panose="020B0403030403020204" pitchFamily="34" charset="0"/>
              </a:rPr>
              <a:t>Stroškovna učinkovitost</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1.6</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Fokus na energetsko učinkovitost</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1.7</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Potencial za replikacijo in </a:t>
            </a:r>
            <a:r>
              <a:rPr lang="sl-SI" sz="1600" i="1" dirty="0">
                <a:latin typeface="Source Sans Pro Light" panose="020B0403030403020204" pitchFamily="34" charset="0"/>
                <a:ea typeface="Source Sans Pro Light" panose="020B0403030403020204" pitchFamily="34" charset="0"/>
              </a:rPr>
              <a:t>up-scaling</a:t>
            </a:r>
            <a:endParaRPr lang="en-GB" sz="1600" i="1" dirty="0">
              <a:latin typeface="Source Sans Pro Light" panose="020B0403030403020204" pitchFamily="34" charset="0"/>
              <a:ea typeface="Source Sans Pro Light" panose="020B0403030403020204" pitchFamily="34" charset="0"/>
            </a:endParaRPr>
          </a:p>
        </p:txBody>
      </p:sp>
      <p:cxnSp>
        <p:nvCxnSpPr>
          <p:cNvPr id="12" name="Gerader Verbinder 11">
            <a:extLst>
              <a:ext uri="{FF2B5EF4-FFF2-40B4-BE49-F238E27FC236}">
                <a16:creationId xmlns:a16="http://schemas.microsoft.com/office/drawing/2014/main" id="{DE241B2D-2208-4D49-BA7D-822860588DF9}"/>
              </a:ext>
            </a:extLst>
          </p:cNvPr>
          <p:cNvCxnSpPr>
            <a:cxnSpLocks/>
          </p:cNvCxnSpPr>
          <p:nvPr/>
        </p:nvCxnSpPr>
        <p:spPr>
          <a:xfrm>
            <a:off x="215499" y="6141797"/>
            <a:ext cx="11808482" cy="0"/>
          </a:xfrm>
          <a:prstGeom prst="line">
            <a:avLst/>
          </a:prstGeom>
          <a:ln>
            <a:solidFill>
              <a:srgbClr val="3296A4"/>
            </a:solidFill>
          </a:ln>
          <a:effectLst/>
        </p:spPr>
        <p:style>
          <a:lnRef idx="2">
            <a:schemeClr val="accent1"/>
          </a:lnRef>
          <a:fillRef idx="0">
            <a:schemeClr val="accent1"/>
          </a:fillRef>
          <a:effectRef idx="1">
            <a:schemeClr val="accent1"/>
          </a:effectRef>
          <a:fontRef idx="minor">
            <a:schemeClr val="tx1"/>
          </a:fontRef>
        </p:style>
      </p:cxnSp>
      <p:sp>
        <p:nvSpPr>
          <p:cNvPr id="13" name="Textfeld 12">
            <a:extLst>
              <a:ext uri="{FF2B5EF4-FFF2-40B4-BE49-F238E27FC236}">
                <a16:creationId xmlns:a16="http://schemas.microsoft.com/office/drawing/2014/main" id="{196FA1D7-809E-4C5E-9BCE-512F0C203F81}"/>
              </a:ext>
            </a:extLst>
          </p:cNvPr>
          <p:cNvSpPr txBox="1"/>
          <p:nvPr/>
        </p:nvSpPr>
        <p:spPr>
          <a:xfrm>
            <a:off x="9955151" y="3263772"/>
            <a:ext cx="2068830" cy="276999"/>
          </a:xfrm>
          <a:prstGeom prst="rect">
            <a:avLst/>
          </a:prstGeom>
          <a:noFill/>
        </p:spPr>
        <p:txBody>
          <a:bodyPr wrap="square" rtlCol="0">
            <a:spAutoFit/>
          </a:bodyPr>
          <a:lstStyle/>
          <a:p>
            <a:pPr algn="ctr"/>
            <a:r>
              <a:rPr lang="en-GB" sz="1200">
                <a:solidFill>
                  <a:srgbClr val="3296A4"/>
                </a:solidFill>
                <a:latin typeface="Source Sans Pro Black" panose="020B0803030403020204" pitchFamily="34" charset="0"/>
                <a:ea typeface="Source Sans Pro Black" panose="020B0803030403020204" pitchFamily="34" charset="0"/>
              </a:rPr>
              <a:t>20 total possible points</a:t>
            </a:r>
          </a:p>
        </p:txBody>
      </p:sp>
      <p:cxnSp>
        <p:nvCxnSpPr>
          <p:cNvPr id="14" name="Gerader Verbinder 13">
            <a:extLst>
              <a:ext uri="{FF2B5EF4-FFF2-40B4-BE49-F238E27FC236}">
                <a16:creationId xmlns:a16="http://schemas.microsoft.com/office/drawing/2014/main" id="{FCFE7E53-912F-44CF-9AB1-FF0613157D5A}"/>
              </a:ext>
            </a:extLst>
          </p:cNvPr>
          <p:cNvCxnSpPr>
            <a:cxnSpLocks/>
          </p:cNvCxnSpPr>
          <p:nvPr/>
        </p:nvCxnSpPr>
        <p:spPr>
          <a:xfrm>
            <a:off x="215499" y="5933213"/>
            <a:ext cx="0" cy="208584"/>
          </a:xfrm>
          <a:prstGeom prst="line">
            <a:avLst/>
          </a:prstGeom>
          <a:ln>
            <a:solidFill>
              <a:srgbClr val="3296A4"/>
            </a:solidFill>
          </a:ln>
          <a:effectLst/>
        </p:spPr>
        <p:style>
          <a:lnRef idx="2">
            <a:schemeClr val="accent1"/>
          </a:lnRef>
          <a:fillRef idx="0">
            <a:schemeClr val="accent1"/>
          </a:fillRef>
          <a:effectRef idx="1">
            <a:schemeClr val="accent1"/>
          </a:effectRef>
          <a:fontRef idx="minor">
            <a:schemeClr val="tx1"/>
          </a:fontRef>
        </p:style>
      </p:cxnSp>
      <p:sp>
        <p:nvSpPr>
          <p:cNvPr id="15" name="Rechteck 14">
            <a:extLst>
              <a:ext uri="{FF2B5EF4-FFF2-40B4-BE49-F238E27FC236}">
                <a16:creationId xmlns:a16="http://schemas.microsoft.com/office/drawing/2014/main" id="{979F6A93-AE4D-4220-BA33-35106A8F6EA6}"/>
              </a:ext>
            </a:extLst>
          </p:cNvPr>
          <p:cNvSpPr/>
          <p:nvPr/>
        </p:nvSpPr>
        <p:spPr>
          <a:xfrm>
            <a:off x="3170472" y="2294820"/>
            <a:ext cx="2880000" cy="3427382"/>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Textfeld 15">
            <a:extLst>
              <a:ext uri="{FF2B5EF4-FFF2-40B4-BE49-F238E27FC236}">
                <a16:creationId xmlns:a16="http://schemas.microsoft.com/office/drawing/2014/main" id="{85683837-3F43-4DE0-9BBC-6CA06606C45F}"/>
              </a:ext>
            </a:extLst>
          </p:cNvPr>
          <p:cNvSpPr txBox="1"/>
          <p:nvPr/>
        </p:nvSpPr>
        <p:spPr>
          <a:xfrm>
            <a:off x="3090138" y="2452335"/>
            <a:ext cx="3037709" cy="584775"/>
          </a:xfrm>
          <a:prstGeom prst="rect">
            <a:avLst/>
          </a:prstGeom>
          <a:noFill/>
        </p:spPr>
        <p:txBody>
          <a:bodyPr wrap="square" rtlCol="0">
            <a:spAutoFit/>
          </a:bodyPr>
          <a:lstStyle/>
          <a:p>
            <a:pPr algn="ctr"/>
            <a:r>
              <a:rPr lang="en-GB" sz="1600" b="1" dirty="0">
                <a:solidFill>
                  <a:srgbClr val="3F91A7"/>
                </a:solidFill>
                <a:latin typeface="Source Sans Pro" panose="020B0503030403020204" pitchFamily="34" charset="0"/>
                <a:ea typeface="Source Sans Pro" panose="020B0503030403020204" pitchFamily="34" charset="0"/>
              </a:rPr>
              <a:t>2. </a:t>
            </a:r>
            <a:r>
              <a:rPr lang="sl-SI" sz="1600" b="1" dirty="0">
                <a:solidFill>
                  <a:srgbClr val="3F91A7"/>
                </a:solidFill>
                <a:latin typeface="Source Sans Pro" panose="020B0503030403020204" pitchFamily="34" charset="0"/>
                <a:ea typeface="Source Sans Pro" panose="020B0503030403020204" pitchFamily="34" charset="0"/>
              </a:rPr>
              <a:t>Administrativna struktura za izdelavo IK</a:t>
            </a:r>
            <a:endParaRPr lang="en-GB" sz="1600" dirty="0">
              <a:solidFill>
                <a:srgbClr val="3F91A7"/>
              </a:solidFill>
              <a:latin typeface="Source Sans Pro Black" panose="020B0803030403020204" pitchFamily="34" charset="0"/>
              <a:ea typeface="Source Sans Pro Black" panose="020B0803030403020204" pitchFamily="34" charset="0"/>
            </a:endParaRPr>
          </a:p>
        </p:txBody>
      </p:sp>
      <p:sp>
        <p:nvSpPr>
          <p:cNvPr id="17" name="Textfeld 16">
            <a:extLst>
              <a:ext uri="{FF2B5EF4-FFF2-40B4-BE49-F238E27FC236}">
                <a16:creationId xmlns:a16="http://schemas.microsoft.com/office/drawing/2014/main" id="{D87FACA3-C4A8-4936-8735-5317172041D9}"/>
              </a:ext>
            </a:extLst>
          </p:cNvPr>
          <p:cNvSpPr txBox="1"/>
          <p:nvPr/>
        </p:nvSpPr>
        <p:spPr>
          <a:xfrm>
            <a:off x="3280390" y="3110418"/>
            <a:ext cx="2648621" cy="1569660"/>
          </a:xfrm>
          <a:prstGeom prst="rect">
            <a:avLst/>
          </a:prstGeom>
          <a:noFill/>
        </p:spPr>
        <p:txBody>
          <a:bodyPr wrap="square" rtlCol="0">
            <a:spAutoFit/>
          </a:bodyPr>
          <a:lstStyle/>
          <a:p>
            <a:r>
              <a:rPr lang="en-GB" sz="1600" b="1" dirty="0">
                <a:solidFill>
                  <a:srgbClr val="3296A4"/>
                </a:solidFill>
                <a:latin typeface="Source Sans Pro Black" panose="020B0803030403020204" pitchFamily="34" charset="0"/>
                <a:ea typeface="Source Sans Pro Black" panose="020B0803030403020204" pitchFamily="34" charset="0"/>
              </a:rPr>
              <a:t>2.1</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Elementi administrativne strukture</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2.2 </a:t>
            </a:r>
            <a:r>
              <a:rPr lang="sl-SI" sz="1600" dirty="0">
                <a:latin typeface="Source Sans Pro Light" panose="020B0403030403020204" pitchFamily="34" charset="0"/>
                <a:ea typeface="Source Sans Pro Light" panose="020B0403030403020204" pitchFamily="34" charset="0"/>
              </a:rPr>
              <a:t>Kvaliteta opisa administrativne strukture</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2.3</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Kvaliteta administrativne strukture za izdelavo IK</a:t>
            </a:r>
            <a:endParaRPr lang="en-GB" sz="1600" dirty="0">
              <a:latin typeface="Source Sans Pro Light" panose="020B0403030403020204" pitchFamily="34" charset="0"/>
              <a:ea typeface="Source Sans Pro Light" panose="020B0403030403020204" pitchFamily="34" charset="0"/>
            </a:endParaRPr>
          </a:p>
        </p:txBody>
      </p:sp>
      <p:sp>
        <p:nvSpPr>
          <p:cNvPr id="18" name="Rechteck 17">
            <a:extLst>
              <a:ext uri="{FF2B5EF4-FFF2-40B4-BE49-F238E27FC236}">
                <a16:creationId xmlns:a16="http://schemas.microsoft.com/office/drawing/2014/main" id="{21313AEF-7C54-4118-A729-DAC04968F61F}"/>
              </a:ext>
            </a:extLst>
          </p:cNvPr>
          <p:cNvSpPr/>
          <p:nvPr/>
        </p:nvSpPr>
        <p:spPr>
          <a:xfrm>
            <a:off x="6160390" y="2294820"/>
            <a:ext cx="2880000" cy="3427382"/>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Textfeld 18">
            <a:extLst>
              <a:ext uri="{FF2B5EF4-FFF2-40B4-BE49-F238E27FC236}">
                <a16:creationId xmlns:a16="http://schemas.microsoft.com/office/drawing/2014/main" id="{C3DAF7A3-F66A-4356-A679-3CAEBF0D8DD1}"/>
              </a:ext>
            </a:extLst>
          </p:cNvPr>
          <p:cNvSpPr txBox="1"/>
          <p:nvPr/>
        </p:nvSpPr>
        <p:spPr>
          <a:xfrm>
            <a:off x="6066471" y="2445821"/>
            <a:ext cx="3037709" cy="584775"/>
          </a:xfrm>
          <a:prstGeom prst="rect">
            <a:avLst/>
          </a:prstGeom>
          <a:noFill/>
        </p:spPr>
        <p:txBody>
          <a:bodyPr wrap="square" rtlCol="0">
            <a:spAutoFit/>
          </a:bodyPr>
          <a:lstStyle/>
          <a:p>
            <a:pPr algn="ctr"/>
            <a:r>
              <a:rPr lang="en-GB" sz="1600" b="1" dirty="0">
                <a:solidFill>
                  <a:srgbClr val="3F91A7"/>
                </a:solidFill>
                <a:latin typeface="Source Sans Pro" panose="020B0503030403020204" pitchFamily="34" charset="0"/>
                <a:ea typeface="Source Sans Pro" panose="020B0503030403020204" pitchFamily="34" charset="0"/>
              </a:rPr>
              <a:t>3. </a:t>
            </a:r>
            <a:r>
              <a:rPr lang="sl-SI" sz="1600" b="1" dirty="0">
                <a:solidFill>
                  <a:srgbClr val="3F91A7"/>
                </a:solidFill>
                <a:latin typeface="Source Sans Pro" panose="020B0503030403020204" pitchFamily="34" charset="0"/>
                <a:ea typeface="Source Sans Pro" panose="020B0503030403020204" pitchFamily="34" charset="0"/>
              </a:rPr>
              <a:t>Strategija za vključevanje deležnikov</a:t>
            </a:r>
            <a:endParaRPr lang="en-GB" sz="1600" dirty="0">
              <a:solidFill>
                <a:srgbClr val="3F91A7"/>
              </a:solidFill>
              <a:latin typeface="Source Sans Pro Black" panose="020B0803030403020204" pitchFamily="34" charset="0"/>
              <a:ea typeface="Source Sans Pro Black" panose="020B0803030403020204" pitchFamily="34" charset="0"/>
            </a:endParaRPr>
          </a:p>
        </p:txBody>
      </p:sp>
      <p:sp>
        <p:nvSpPr>
          <p:cNvPr id="20" name="Textfeld 19">
            <a:extLst>
              <a:ext uri="{FF2B5EF4-FFF2-40B4-BE49-F238E27FC236}">
                <a16:creationId xmlns:a16="http://schemas.microsoft.com/office/drawing/2014/main" id="{2669B812-0147-42A9-BB89-85B151EDF13C}"/>
              </a:ext>
            </a:extLst>
          </p:cNvPr>
          <p:cNvSpPr txBox="1"/>
          <p:nvPr/>
        </p:nvSpPr>
        <p:spPr>
          <a:xfrm>
            <a:off x="6345016" y="3112688"/>
            <a:ext cx="2607593" cy="1569660"/>
          </a:xfrm>
          <a:prstGeom prst="rect">
            <a:avLst/>
          </a:prstGeom>
          <a:noFill/>
        </p:spPr>
        <p:txBody>
          <a:bodyPr wrap="square" rtlCol="0">
            <a:spAutoFit/>
          </a:bodyPr>
          <a:lstStyle/>
          <a:p>
            <a:r>
              <a:rPr lang="en-GB" sz="1600" b="1" dirty="0">
                <a:solidFill>
                  <a:srgbClr val="3296A4"/>
                </a:solidFill>
                <a:latin typeface="Source Sans Pro Black" panose="020B0803030403020204" pitchFamily="34" charset="0"/>
                <a:ea typeface="Source Sans Pro Black" panose="020B0803030403020204" pitchFamily="34" charset="0"/>
              </a:rPr>
              <a:t>2.1</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Elementi strategija za vključevanje deležnikov</a:t>
            </a:r>
            <a:endParaRPr lang="en-GB" sz="1600" dirty="0">
              <a:solidFill>
                <a:srgbClr val="3F91A7"/>
              </a:solidFill>
              <a:latin typeface="Source Sans Pro" panose="020B0503030403020204" pitchFamily="34" charset="0"/>
              <a:ea typeface="Source Sans Pro" panose="020B05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2.2</a:t>
            </a:r>
            <a:r>
              <a:rPr lang="en-GB" sz="1600" dirty="0">
                <a:latin typeface="Source Sans Pro Light" panose="020B0403030403020204" pitchFamily="34" charset="0"/>
                <a:ea typeface="Source Sans Pro Light" panose="020B0403030403020204" pitchFamily="34" charset="0"/>
              </a:rPr>
              <a:t> </a:t>
            </a:r>
            <a:r>
              <a:rPr lang="sl-SI" sz="1600" dirty="0">
                <a:latin typeface="Source Sans Pro Light" panose="020B0403030403020204" pitchFamily="34" charset="0"/>
                <a:ea typeface="Source Sans Pro Light" panose="020B0403030403020204" pitchFamily="34" charset="0"/>
              </a:rPr>
              <a:t>Kvaliteta opisa strategije za vključevanje deležnikov</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2.3 </a:t>
            </a:r>
            <a:r>
              <a:rPr lang="sl-SI" sz="1600" dirty="0">
                <a:latin typeface="Source Sans Pro Light" panose="020B0403030403020204" pitchFamily="34" charset="0"/>
                <a:ea typeface="Source Sans Pro Light" panose="020B0403030403020204" pitchFamily="34" charset="0"/>
              </a:rPr>
              <a:t>Kvaliteta strategije za vključevanje deležnikov</a:t>
            </a:r>
            <a:endParaRPr lang="en-GB" sz="1600" dirty="0">
              <a:latin typeface="Source Sans Pro Light" panose="020B0403030403020204" pitchFamily="34" charset="0"/>
              <a:ea typeface="Source Sans Pro Light" panose="020B0403030403020204" pitchFamily="34" charset="0"/>
            </a:endParaRPr>
          </a:p>
        </p:txBody>
      </p:sp>
      <p:sp>
        <p:nvSpPr>
          <p:cNvPr id="21" name="Rechteck 20">
            <a:extLst>
              <a:ext uri="{FF2B5EF4-FFF2-40B4-BE49-F238E27FC236}">
                <a16:creationId xmlns:a16="http://schemas.microsoft.com/office/drawing/2014/main" id="{44F89585-86E9-47FF-962C-C2D6033289AA}"/>
              </a:ext>
            </a:extLst>
          </p:cNvPr>
          <p:cNvSpPr/>
          <p:nvPr/>
        </p:nvSpPr>
        <p:spPr>
          <a:xfrm>
            <a:off x="9145357" y="2287618"/>
            <a:ext cx="2880000" cy="3427382"/>
          </a:xfrm>
          <a:prstGeom prst="rect">
            <a:avLst/>
          </a:prstGeom>
          <a:solidFill>
            <a:srgbClr val="E1EFF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Textfeld 21">
            <a:extLst>
              <a:ext uri="{FF2B5EF4-FFF2-40B4-BE49-F238E27FC236}">
                <a16:creationId xmlns:a16="http://schemas.microsoft.com/office/drawing/2014/main" id="{7A1A9EA4-DC63-4A56-B6DF-35D2CD0C218E}"/>
              </a:ext>
            </a:extLst>
          </p:cNvPr>
          <p:cNvSpPr txBox="1"/>
          <p:nvPr/>
        </p:nvSpPr>
        <p:spPr>
          <a:xfrm>
            <a:off x="9074884" y="2395960"/>
            <a:ext cx="3037709" cy="584775"/>
          </a:xfrm>
          <a:prstGeom prst="rect">
            <a:avLst/>
          </a:prstGeom>
          <a:noFill/>
        </p:spPr>
        <p:txBody>
          <a:bodyPr wrap="square" rtlCol="0">
            <a:spAutoFit/>
          </a:bodyPr>
          <a:lstStyle/>
          <a:p>
            <a:pPr algn="ctr"/>
            <a:r>
              <a:rPr lang="en-GB" sz="1600" b="1" dirty="0">
                <a:solidFill>
                  <a:srgbClr val="3F91A7"/>
                </a:solidFill>
                <a:latin typeface="Source Sans Pro" panose="020B0503030403020204" pitchFamily="34" charset="0"/>
                <a:ea typeface="Source Sans Pro" panose="020B0503030403020204" pitchFamily="34" charset="0"/>
              </a:rPr>
              <a:t>4. </a:t>
            </a:r>
            <a:r>
              <a:rPr lang="sl-SI" sz="1600" b="1" dirty="0">
                <a:solidFill>
                  <a:srgbClr val="3F91A7"/>
                </a:solidFill>
                <a:latin typeface="Source Sans Pro" panose="020B0503030403020204" pitchFamily="34" charset="0"/>
                <a:ea typeface="Source Sans Pro" panose="020B0503030403020204" pitchFamily="34" charset="0"/>
              </a:rPr>
              <a:t>Koherentnost in plavzibilnost navedb</a:t>
            </a:r>
            <a:endParaRPr lang="en-GB" sz="1600" dirty="0">
              <a:solidFill>
                <a:srgbClr val="3F91A7"/>
              </a:solidFill>
              <a:latin typeface="Source Sans Pro Black" panose="020B0803030403020204" pitchFamily="34" charset="0"/>
              <a:ea typeface="Source Sans Pro Black" panose="020B0803030403020204" pitchFamily="34" charset="0"/>
            </a:endParaRPr>
          </a:p>
        </p:txBody>
      </p:sp>
      <p:sp>
        <p:nvSpPr>
          <p:cNvPr id="23" name="Textfeld 22">
            <a:extLst>
              <a:ext uri="{FF2B5EF4-FFF2-40B4-BE49-F238E27FC236}">
                <a16:creationId xmlns:a16="http://schemas.microsoft.com/office/drawing/2014/main" id="{066CD326-9089-4C90-B2AD-13D804C33F3E}"/>
              </a:ext>
            </a:extLst>
          </p:cNvPr>
          <p:cNvSpPr txBox="1"/>
          <p:nvPr/>
        </p:nvSpPr>
        <p:spPr>
          <a:xfrm>
            <a:off x="9263345" y="2975365"/>
            <a:ext cx="2628456" cy="1815882"/>
          </a:xfrm>
          <a:prstGeom prst="rect">
            <a:avLst/>
          </a:prstGeom>
          <a:noFill/>
        </p:spPr>
        <p:txBody>
          <a:bodyPr wrap="square" rtlCol="0">
            <a:spAutoFit/>
          </a:bodyPr>
          <a:lstStyle/>
          <a:p>
            <a:r>
              <a:rPr lang="en-GB" sz="1600" b="1" dirty="0">
                <a:solidFill>
                  <a:srgbClr val="3296A4"/>
                </a:solidFill>
                <a:latin typeface="Source Sans Pro Black" panose="020B0803030403020204" pitchFamily="34" charset="0"/>
                <a:ea typeface="Source Sans Pro Black" panose="020B0803030403020204" pitchFamily="34" charset="0"/>
              </a:rPr>
              <a:t>4.1 </a:t>
            </a:r>
            <a:r>
              <a:rPr lang="sl-SI" sz="1600" dirty="0">
                <a:latin typeface="Source Sans Pro Light" panose="020B0403030403020204" pitchFamily="34" charset="0"/>
                <a:ea typeface="Source Sans Pro Light" panose="020B0403030403020204" pitchFamily="34" charset="0"/>
              </a:rPr>
              <a:t>Koherentnost in plavzibilnost načrtovanega projekta</a:t>
            </a:r>
            <a:endParaRPr lang="en-GB" sz="1600" dirty="0">
              <a:latin typeface="Source Sans Pro Light" panose="020B0403030403020204" pitchFamily="34" charset="0"/>
              <a:ea typeface="Source Sans Pro Light" panose="020B0403030403020204" pitchFamily="34" charset="0"/>
            </a:endParaRPr>
          </a:p>
          <a:p>
            <a:r>
              <a:rPr lang="en-GB" sz="1600" b="1" dirty="0">
                <a:solidFill>
                  <a:srgbClr val="3296A4"/>
                </a:solidFill>
                <a:latin typeface="Source Sans Pro Black" panose="020B0803030403020204" pitchFamily="34" charset="0"/>
                <a:ea typeface="Source Sans Pro Black" panose="020B0803030403020204" pitchFamily="34" charset="0"/>
              </a:rPr>
              <a:t>4.2 </a:t>
            </a:r>
            <a:r>
              <a:rPr lang="sl-SI" sz="1600" dirty="0">
                <a:latin typeface="Source Sans Pro Light" panose="020B0403030403020204" pitchFamily="34" charset="0"/>
                <a:ea typeface="Source Sans Pro Light" panose="020B0403030403020204" pitchFamily="34" charset="0"/>
              </a:rPr>
              <a:t>Koherentnost in plavzibilnost navedb in vrednosti v prijavi</a:t>
            </a:r>
            <a:endParaRPr lang="en-GB" sz="1600" dirty="0">
              <a:latin typeface="Source Sans Pro Light" panose="020B0403030403020204" pitchFamily="34" charset="0"/>
              <a:ea typeface="Source Sans Pro Light" panose="020B0403030403020204" pitchFamily="34" charset="0"/>
            </a:endParaRPr>
          </a:p>
          <a:p>
            <a:endParaRPr lang="en-GB" sz="1600" dirty="0">
              <a:latin typeface="Source Sans Pro Light" panose="020B0403030403020204" pitchFamily="34" charset="0"/>
              <a:ea typeface="Source Sans Pro Light" panose="020B0403030403020204" pitchFamily="34" charset="0"/>
            </a:endParaRPr>
          </a:p>
        </p:txBody>
      </p:sp>
      <p:cxnSp>
        <p:nvCxnSpPr>
          <p:cNvPr id="24" name="Gerader Verbinder 23">
            <a:extLst>
              <a:ext uri="{FF2B5EF4-FFF2-40B4-BE49-F238E27FC236}">
                <a16:creationId xmlns:a16="http://schemas.microsoft.com/office/drawing/2014/main" id="{88518B4B-D387-403A-AA4E-BE926D99DBE5}"/>
              </a:ext>
            </a:extLst>
          </p:cNvPr>
          <p:cNvCxnSpPr>
            <a:cxnSpLocks/>
          </p:cNvCxnSpPr>
          <p:nvPr/>
        </p:nvCxnSpPr>
        <p:spPr>
          <a:xfrm>
            <a:off x="3186471" y="5874641"/>
            <a:ext cx="2880000" cy="0"/>
          </a:xfrm>
          <a:prstGeom prst="line">
            <a:avLst/>
          </a:prstGeom>
          <a:ln>
            <a:solidFill>
              <a:srgbClr val="3F91A7"/>
            </a:solidFill>
          </a:ln>
          <a:effectLst/>
        </p:spPr>
        <p:style>
          <a:lnRef idx="2">
            <a:schemeClr val="accent1"/>
          </a:lnRef>
          <a:fillRef idx="0">
            <a:schemeClr val="accent1"/>
          </a:fillRef>
          <a:effectRef idx="1">
            <a:schemeClr val="accent1"/>
          </a:effectRef>
          <a:fontRef idx="minor">
            <a:schemeClr val="tx1"/>
          </a:fontRef>
        </p:style>
      </p:cxnSp>
      <p:sp>
        <p:nvSpPr>
          <p:cNvPr id="25" name="Textfeld 24">
            <a:extLst>
              <a:ext uri="{FF2B5EF4-FFF2-40B4-BE49-F238E27FC236}">
                <a16:creationId xmlns:a16="http://schemas.microsoft.com/office/drawing/2014/main" id="{A6AF4D12-0997-4593-BA1D-4AAEFED51E9A}"/>
              </a:ext>
            </a:extLst>
          </p:cNvPr>
          <p:cNvSpPr txBox="1"/>
          <p:nvPr/>
        </p:nvSpPr>
        <p:spPr>
          <a:xfrm>
            <a:off x="3592056" y="5857487"/>
            <a:ext cx="2068830" cy="307777"/>
          </a:xfrm>
          <a:prstGeom prst="rect">
            <a:avLst/>
          </a:prstGeom>
          <a:noFill/>
        </p:spPr>
        <p:txBody>
          <a:bodyPr wrap="square" rtlCol="0">
            <a:spAutoFit/>
          </a:bodyPr>
          <a:lstStyle/>
          <a:p>
            <a:pPr algn="ctr"/>
            <a:r>
              <a:rPr lang="en-GB" sz="1400" dirty="0">
                <a:solidFill>
                  <a:srgbClr val="3F91A7"/>
                </a:solidFill>
                <a:latin typeface="Source Sans Pro Black" panose="020B0803030403020204" pitchFamily="34" charset="0"/>
                <a:ea typeface="Source Sans Pro Black" panose="020B0803030403020204" pitchFamily="34" charset="0"/>
              </a:rPr>
              <a:t>5 </a:t>
            </a:r>
            <a:r>
              <a:rPr lang="sl-SI" sz="1400" dirty="0">
                <a:solidFill>
                  <a:srgbClr val="3F91A7"/>
                </a:solidFill>
                <a:latin typeface="Source Sans Pro Black" panose="020B0803030403020204" pitchFamily="34" charset="0"/>
                <a:ea typeface="Source Sans Pro Black" panose="020B0803030403020204" pitchFamily="34" charset="0"/>
              </a:rPr>
              <a:t>točk</a:t>
            </a:r>
            <a:endParaRPr lang="en-GB" sz="1400" dirty="0">
              <a:solidFill>
                <a:srgbClr val="3F91A7"/>
              </a:solidFill>
              <a:latin typeface="Source Sans Pro Black" panose="020B0803030403020204" pitchFamily="34" charset="0"/>
              <a:ea typeface="Source Sans Pro Black" panose="020B0803030403020204" pitchFamily="34" charset="0"/>
            </a:endParaRPr>
          </a:p>
        </p:txBody>
      </p:sp>
      <p:cxnSp>
        <p:nvCxnSpPr>
          <p:cNvPr id="26" name="Gerader Verbinder 25">
            <a:extLst>
              <a:ext uri="{FF2B5EF4-FFF2-40B4-BE49-F238E27FC236}">
                <a16:creationId xmlns:a16="http://schemas.microsoft.com/office/drawing/2014/main" id="{B401EB28-481C-443E-9C79-B70FBDEB406B}"/>
              </a:ext>
            </a:extLst>
          </p:cNvPr>
          <p:cNvCxnSpPr>
            <a:cxnSpLocks/>
          </p:cNvCxnSpPr>
          <p:nvPr/>
        </p:nvCxnSpPr>
        <p:spPr>
          <a:xfrm>
            <a:off x="6181806" y="5885859"/>
            <a:ext cx="2880000" cy="0"/>
          </a:xfrm>
          <a:prstGeom prst="line">
            <a:avLst/>
          </a:prstGeom>
          <a:ln>
            <a:solidFill>
              <a:srgbClr val="3F91A7"/>
            </a:solidFill>
          </a:ln>
          <a:effectLst/>
        </p:spPr>
        <p:style>
          <a:lnRef idx="2">
            <a:schemeClr val="accent1"/>
          </a:lnRef>
          <a:fillRef idx="0">
            <a:schemeClr val="accent1"/>
          </a:fillRef>
          <a:effectRef idx="1">
            <a:schemeClr val="accent1"/>
          </a:effectRef>
          <a:fontRef idx="minor">
            <a:schemeClr val="tx1"/>
          </a:fontRef>
        </p:style>
      </p:cxnSp>
      <p:sp>
        <p:nvSpPr>
          <p:cNvPr id="27" name="Textfeld 26">
            <a:extLst>
              <a:ext uri="{FF2B5EF4-FFF2-40B4-BE49-F238E27FC236}">
                <a16:creationId xmlns:a16="http://schemas.microsoft.com/office/drawing/2014/main" id="{D241E4BA-1064-4F4A-B195-113F18FF1D36}"/>
              </a:ext>
            </a:extLst>
          </p:cNvPr>
          <p:cNvSpPr txBox="1"/>
          <p:nvPr/>
        </p:nvSpPr>
        <p:spPr>
          <a:xfrm>
            <a:off x="6587391" y="5868705"/>
            <a:ext cx="2068830" cy="307777"/>
          </a:xfrm>
          <a:prstGeom prst="rect">
            <a:avLst/>
          </a:prstGeom>
          <a:noFill/>
        </p:spPr>
        <p:txBody>
          <a:bodyPr wrap="square" rtlCol="0">
            <a:spAutoFit/>
          </a:bodyPr>
          <a:lstStyle/>
          <a:p>
            <a:pPr algn="ctr"/>
            <a:r>
              <a:rPr lang="en-GB" sz="1400" dirty="0">
                <a:solidFill>
                  <a:srgbClr val="3F91A7"/>
                </a:solidFill>
                <a:latin typeface="Source Sans Pro Black" panose="020B0803030403020204" pitchFamily="34" charset="0"/>
                <a:ea typeface="Source Sans Pro Black" panose="020B0803030403020204" pitchFamily="34" charset="0"/>
              </a:rPr>
              <a:t>5 </a:t>
            </a:r>
            <a:r>
              <a:rPr lang="sl-SI" sz="1400" dirty="0">
                <a:solidFill>
                  <a:srgbClr val="3F91A7"/>
                </a:solidFill>
                <a:latin typeface="Source Sans Pro Black" panose="020B0803030403020204" pitchFamily="34" charset="0"/>
                <a:ea typeface="Source Sans Pro Black" panose="020B0803030403020204" pitchFamily="34" charset="0"/>
              </a:rPr>
              <a:t>točk</a:t>
            </a:r>
            <a:endParaRPr lang="en-GB" sz="1400" dirty="0">
              <a:solidFill>
                <a:srgbClr val="3F91A7"/>
              </a:solidFill>
              <a:latin typeface="Source Sans Pro Black" panose="020B0803030403020204" pitchFamily="34" charset="0"/>
              <a:ea typeface="Source Sans Pro Black" panose="020B0803030403020204" pitchFamily="34" charset="0"/>
            </a:endParaRPr>
          </a:p>
        </p:txBody>
      </p:sp>
      <p:cxnSp>
        <p:nvCxnSpPr>
          <p:cNvPr id="28" name="Gerader Verbinder 27">
            <a:extLst>
              <a:ext uri="{FF2B5EF4-FFF2-40B4-BE49-F238E27FC236}">
                <a16:creationId xmlns:a16="http://schemas.microsoft.com/office/drawing/2014/main" id="{5ED3C8E3-38B0-40B4-BEA2-6BE110CCB5B7}"/>
              </a:ext>
            </a:extLst>
          </p:cNvPr>
          <p:cNvCxnSpPr>
            <a:cxnSpLocks/>
          </p:cNvCxnSpPr>
          <p:nvPr/>
        </p:nvCxnSpPr>
        <p:spPr>
          <a:xfrm>
            <a:off x="9159328" y="5874641"/>
            <a:ext cx="2880000" cy="0"/>
          </a:xfrm>
          <a:prstGeom prst="line">
            <a:avLst/>
          </a:prstGeom>
          <a:ln>
            <a:solidFill>
              <a:srgbClr val="3F91A7"/>
            </a:solidFill>
          </a:ln>
          <a:effectLst/>
        </p:spPr>
        <p:style>
          <a:lnRef idx="2">
            <a:schemeClr val="accent1"/>
          </a:lnRef>
          <a:fillRef idx="0">
            <a:schemeClr val="accent1"/>
          </a:fillRef>
          <a:effectRef idx="1">
            <a:schemeClr val="accent1"/>
          </a:effectRef>
          <a:fontRef idx="minor">
            <a:schemeClr val="tx1"/>
          </a:fontRef>
        </p:style>
      </p:cxnSp>
      <p:sp>
        <p:nvSpPr>
          <p:cNvPr id="29" name="Textfeld 28">
            <a:extLst>
              <a:ext uri="{FF2B5EF4-FFF2-40B4-BE49-F238E27FC236}">
                <a16:creationId xmlns:a16="http://schemas.microsoft.com/office/drawing/2014/main" id="{62C75507-199A-4F31-8298-1A209C4FA895}"/>
              </a:ext>
            </a:extLst>
          </p:cNvPr>
          <p:cNvSpPr txBox="1"/>
          <p:nvPr/>
        </p:nvSpPr>
        <p:spPr>
          <a:xfrm>
            <a:off x="9564913" y="5857487"/>
            <a:ext cx="2068830" cy="307777"/>
          </a:xfrm>
          <a:prstGeom prst="rect">
            <a:avLst/>
          </a:prstGeom>
          <a:noFill/>
        </p:spPr>
        <p:txBody>
          <a:bodyPr wrap="square" rtlCol="0">
            <a:spAutoFit/>
          </a:bodyPr>
          <a:lstStyle/>
          <a:p>
            <a:pPr algn="ctr"/>
            <a:r>
              <a:rPr lang="en-GB" sz="1400" dirty="0">
                <a:solidFill>
                  <a:srgbClr val="3F91A7"/>
                </a:solidFill>
                <a:latin typeface="Source Sans Pro Black" panose="020B0803030403020204" pitchFamily="34" charset="0"/>
                <a:ea typeface="Source Sans Pro Black" panose="020B0803030403020204" pitchFamily="34" charset="0"/>
              </a:rPr>
              <a:t>3 </a:t>
            </a:r>
            <a:r>
              <a:rPr lang="sl-SI" sz="1400" dirty="0">
                <a:solidFill>
                  <a:srgbClr val="3F91A7"/>
                </a:solidFill>
                <a:latin typeface="Source Sans Pro Black" panose="020B0803030403020204" pitchFamily="34" charset="0"/>
                <a:ea typeface="Source Sans Pro Black" panose="020B0803030403020204" pitchFamily="34" charset="0"/>
              </a:rPr>
              <a:t>točk</a:t>
            </a:r>
            <a:endParaRPr lang="en-GB" sz="1400" dirty="0">
              <a:solidFill>
                <a:srgbClr val="3F91A7"/>
              </a:solidFill>
              <a:latin typeface="Source Sans Pro Black" panose="020B0803030403020204" pitchFamily="34" charset="0"/>
              <a:ea typeface="Source Sans Pro Black" panose="020B0803030403020204" pitchFamily="34" charset="0"/>
            </a:endParaRPr>
          </a:p>
        </p:txBody>
      </p:sp>
      <p:cxnSp>
        <p:nvCxnSpPr>
          <p:cNvPr id="30" name="Gerader Verbinder 29">
            <a:extLst>
              <a:ext uri="{FF2B5EF4-FFF2-40B4-BE49-F238E27FC236}">
                <a16:creationId xmlns:a16="http://schemas.microsoft.com/office/drawing/2014/main" id="{9E5B747D-ECAD-4A69-8E1A-EA6261C19034}"/>
              </a:ext>
            </a:extLst>
          </p:cNvPr>
          <p:cNvCxnSpPr>
            <a:cxnSpLocks/>
          </p:cNvCxnSpPr>
          <p:nvPr/>
        </p:nvCxnSpPr>
        <p:spPr>
          <a:xfrm>
            <a:off x="12033171" y="5946672"/>
            <a:ext cx="0" cy="208584"/>
          </a:xfrm>
          <a:prstGeom prst="line">
            <a:avLst/>
          </a:prstGeom>
          <a:ln>
            <a:solidFill>
              <a:srgbClr val="3296A4"/>
            </a:solidFill>
          </a:ln>
          <a:effectLst/>
        </p:spPr>
        <p:style>
          <a:lnRef idx="2">
            <a:schemeClr val="accent1"/>
          </a:lnRef>
          <a:fillRef idx="0">
            <a:schemeClr val="accent1"/>
          </a:fillRef>
          <a:effectRef idx="1">
            <a:schemeClr val="accent1"/>
          </a:effectRef>
          <a:fontRef idx="minor">
            <a:schemeClr val="tx1"/>
          </a:fontRef>
        </p:style>
      </p:cxnSp>
      <p:sp>
        <p:nvSpPr>
          <p:cNvPr id="31" name="Rechteck 30">
            <a:extLst>
              <a:ext uri="{FF2B5EF4-FFF2-40B4-BE49-F238E27FC236}">
                <a16:creationId xmlns:a16="http://schemas.microsoft.com/office/drawing/2014/main" id="{BA61B586-18AE-49DA-B5F9-F53C1ECB5010}"/>
              </a:ext>
            </a:extLst>
          </p:cNvPr>
          <p:cNvSpPr/>
          <p:nvPr/>
        </p:nvSpPr>
        <p:spPr>
          <a:xfrm>
            <a:off x="200268" y="2112930"/>
            <a:ext cx="8992405" cy="4262748"/>
          </a:xfrm>
          <a:prstGeom prst="rect">
            <a:avLst/>
          </a:prstGeom>
          <a:solidFill>
            <a:srgbClr val="FFFFFF">
              <a:alpha val="89804"/>
            </a:srgbClr>
          </a:solidFill>
          <a:ln>
            <a:noFill/>
          </a:ln>
        </p:spPr>
        <p:style>
          <a:lnRef idx="0">
            <a:scrgbClr r="0" g="0" b="0"/>
          </a:lnRef>
          <a:fillRef idx="0">
            <a:scrgbClr r="0" g="0" b="0"/>
          </a:fillRef>
          <a:effectRef idx="0">
            <a:scrgbClr r="0" g="0" b="0"/>
          </a:effectRef>
          <a:fontRef idx="minor">
            <a:schemeClr val="dk1"/>
          </a:fontRef>
        </p:style>
        <p:txBody>
          <a:bodyPr rtlCol="0" anchor="ctr"/>
          <a:lstStyle/>
          <a:p>
            <a:pPr algn="ctr"/>
            <a:endParaRPr lang="de-DE" dirty="0"/>
          </a:p>
        </p:txBody>
      </p:sp>
      <p:sp>
        <p:nvSpPr>
          <p:cNvPr id="36" name="Sprechblase: rechteckig 35">
            <a:extLst>
              <a:ext uri="{FF2B5EF4-FFF2-40B4-BE49-F238E27FC236}">
                <a16:creationId xmlns:a16="http://schemas.microsoft.com/office/drawing/2014/main" id="{8FE02983-C6BB-4DE0-B824-895A6233A13E}"/>
              </a:ext>
            </a:extLst>
          </p:cNvPr>
          <p:cNvSpPr/>
          <p:nvPr/>
        </p:nvSpPr>
        <p:spPr>
          <a:xfrm rot="16200000">
            <a:off x="5772600" y="2753879"/>
            <a:ext cx="3427382" cy="2538763"/>
          </a:xfrm>
          <a:prstGeom prst="wedgeRectCallout">
            <a:avLst>
              <a:gd name="adj1" fmla="val 20208"/>
              <a:gd name="adj2" fmla="val 60268"/>
            </a:avLst>
          </a:prstGeom>
          <a:noFill/>
          <a:ln>
            <a:solidFill>
              <a:srgbClr val="3F9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4" name="Rechteck 33">
            <a:extLst>
              <a:ext uri="{FF2B5EF4-FFF2-40B4-BE49-F238E27FC236}">
                <a16:creationId xmlns:a16="http://schemas.microsoft.com/office/drawing/2014/main" id="{B44621BE-CC6D-4867-8F42-D0F93A3D058A}"/>
              </a:ext>
            </a:extLst>
          </p:cNvPr>
          <p:cNvSpPr/>
          <p:nvPr/>
        </p:nvSpPr>
        <p:spPr>
          <a:xfrm>
            <a:off x="6235098" y="2308840"/>
            <a:ext cx="2596311" cy="34452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nchorCtr="0"/>
          <a:lstStyle/>
          <a:p>
            <a:r>
              <a:rPr lang="de-DE" sz="1200" dirty="0" err="1">
                <a:solidFill>
                  <a:srgbClr val="575757"/>
                </a:solidFill>
              </a:rPr>
              <a:t>Vidiki</a:t>
            </a:r>
            <a:r>
              <a:rPr lang="de-DE" sz="1200" dirty="0">
                <a:solidFill>
                  <a:srgbClr val="575757"/>
                </a:solidFill>
              </a:rPr>
              <a:t>, </a:t>
            </a:r>
            <a:r>
              <a:rPr lang="de-DE" sz="1200" dirty="0" err="1">
                <a:solidFill>
                  <a:srgbClr val="575757"/>
                </a:solidFill>
              </a:rPr>
              <a:t>upoštevani</a:t>
            </a:r>
            <a:r>
              <a:rPr lang="de-DE" sz="1200" dirty="0">
                <a:solidFill>
                  <a:srgbClr val="575757"/>
                </a:solidFill>
              </a:rPr>
              <a:t> </a:t>
            </a:r>
            <a:r>
              <a:rPr lang="de-DE" sz="1200" dirty="0" err="1">
                <a:solidFill>
                  <a:srgbClr val="575757"/>
                </a:solidFill>
              </a:rPr>
              <a:t>pri</a:t>
            </a:r>
            <a:r>
              <a:rPr lang="de-DE" sz="1200" dirty="0">
                <a:solidFill>
                  <a:srgbClr val="575757"/>
                </a:solidFill>
              </a:rPr>
              <a:t> </a:t>
            </a:r>
            <a:r>
              <a:rPr lang="de-DE" sz="1200" dirty="0" err="1">
                <a:solidFill>
                  <a:srgbClr val="575757"/>
                </a:solidFill>
              </a:rPr>
              <a:t>ocenjevanju</a:t>
            </a:r>
            <a:r>
              <a:rPr lang="de-DE" sz="1200" dirty="0">
                <a:solidFill>
                  <a:srgbClr val="575757"/>
                </a:solidFill>
              </a:rPr>
              <a:t>: </a:t>
            </a:r>
          </a:p>
          <a:p>
            <a:endParaRPr lang="de-DE" sz="1200" dirty="0">
              <a:solidFill>
                <a:srgbClr val="575757"/>
              </a:solidFill>
            </a:endParaRPr>
          </a:p>
          <a:p>
            <a:r>
              <a:rPr lang="de-DE" sz="1200" dirty="0">
                <a:solidFill>
                  <a:srgbClr val="575757"/>
                </a:solidFill>
              </a:rPr>
              <a:t>4.1 </a:t>
            </a:r>
            <a:r>
              <a:rPr lang="de-DE" sz="1200" dirty="0" err="1">
                <a:solidFill>
                  <a:srgbClr val="575757"/>
                </a:solidFill>
              </a:rPr>
              <a:t>Vloga</a:t>
            </a:r>
            <a:r>
              <a:rPr lang="de-DE" sz="1200" dirty="0">
                <a:solidFill>
                  <a:srgbClr val="575757"/>
                </a:solidFill>
              </a:rPr>
              <a:t> je </a:t>
            </a:r>
            <a:r>
              <a:rPr lang="de-DE" sz="1200" b="1" dirty="0" err="1">
                <a:solidFill>
                  <a:srgbClr val="3F91A7"/>
                </a:solidFill>
              </a:rPr>
              <a:t>temeljito</a:t>
            </a:r>
            <a:r>
              <a:rPr lang="de-DE" sz="1200" b="1" dirty="0">
                <a:solidFill>
                  <a:srgbClr val="3F91A7"/>
                </a:solidFill>
              </a:rPr>
              <a:t> </a:t>
            </a:r>
            <a:r>
              <a:rPr lang="de-DE" sz="1200" b="1" dirty="0" err="1">
                <a:solidFill>
                  <a:srgbClr val="3F91A7"/>
                </a:solidFill>
              </a:rPr>
              <a:t>izpolnjena</a:t>
            </a:r>
            <a:r>
              <a:rPr lang="de-DE" sz="1200" dirty="0">
                <a:solidFill>
                  <a:srgbClr val="575757"/>
                </a:solidFill>
              </a:rPr>
              <a:t>, </a:t>
            </a:r>
            <a:r>
              <a:rPr lang="de-DE" sz="1200" dirty="0" err="1">
                <a:solidFill>
                  <a:srgbClr val="575757"/>
                </a:solidFill>
              </a:rPr>
              <a:t>njena</a:t>
            </a:r>
            <a:r>
              <a:rPr lang="de-DE" sz="1200" dirty="0">
                <a:solidFill>
                  <a:srgbClr val="575757"/>
                </a:solidFill>
              </a:rPr>
              <a:t> </a:t>
            </a:r>
            <a:r>
              <a:rPr lang="de-DE" sz="1200" dirty="0" err="1">
                <a:solidFill>
                  <a:srgbClr val="575757"/>
                </a:solidFill>
              </a:rPr>
              <a:t>vsebina</a:t>
            </a:r>
            <a:r>
              <a:rPr lang="de-DE" sz="1200" dirty="0">
                <a:solidFill>
                  <a:srgbClr val="575757"/>
                </a:solidFill>
              </a:rPr>
              <a:t> </a:t>
            </a:r>
            <a:r>
              <a:rPr lang="de-DE" sz="1200" dirty="0" err="1">
                <a:solidFill>
                  <a:srgbClr val="575757"/>
                </a:solidFill>
              </a:rPr>
              <a:t>pa</a:t>
            </a:r>
            <a:r>
              <a:rPr lang="de-DE" sz="1200" dirty="0">
                <a:solidFill>
                  <a:srgbClr val="575757"/>
                </a:solidFill>
              </a:rPr>
              <a:t> je </a:t>
            </a:r>
            <a:r>
              <a:rPr lang="sl-SI" sz="1200" b="1" dirty="0">
                <a:solidFill>
                  <a:srgbClr val="3F91A7"/>
                </a:solidFill>
              </a:rPr>
              <a:t>koherentni</a:t>
            </a:r>
            <a:r>
              <a:rPr lang="de-DE" sz="1200" b="1" dirty="0">
                <a:solidFill>
                  <a:srgbClr val="3F91A7"/>
                </a:solidFill>
              </a:rPr>
              <a:t> in </a:t>
            </a:r>
            <a:r>
              <a:rPr lang="sl-SI" sz="1200" b="1" dirty="0">
                <a:solidFill>
                  <a:srgbClr val="3F91A7"/>
                </a:solidFill>
              </a:rPr>
              <a:t>plavzibilna</a:t>
            </a:r>
            <a:endParaRPr lang="de-DE" sz="1200" b="1" dirty="0">
              <a:solidFill>
                <a:srgbClr val="3F91A7"/>
              </a:solidFill>
            </a:endParaRPr>
          </a:p>
          <a:p>
            <a:r>
              <a:rPr lang="de-DE" sz="1200" dirty="0">
                <a:solidFill>
                  <a:srgbClr val="575757"/>
                </a:solidFill>
              </a:rPr>
              <a:t>4.2 </a:t>
            </a:r>
            <a:r>
              <a:rPr lang="de-DE" sz="1200" b="1" dirty="0" err="1">
                <a:solidFill>
                  <a:srgbClr val="3F91A7"/>
                </a:solidFill>
              </a:rPr>
              <a:t>Pričakovana</a:t>
            </a:r>
            <a:r>
              <a:rPr lang="de-DE" sz="1200" b="1" dirty="0">
                <a:solidFill>
                  <a:srgbClr val="3F91A7"/>
                </a:solidFill>
              </a:rPr>
              <a:t> </a:t>
            </a:r>
            <a:r>
              <a:rPr lang="de-DE" sz="1200" b="1" dirty="0" err="1">
                <a:solidFill>
                  <a:srgbClr val="3F91A7"/>
                </a:solidFill>
              </a:rPr>
              <a:t>velikost</a:t>
            </a:r>
            <a:r>
              <a:rPr lang="de-DE" sz="1200" b="1" dirty="0">
                <a:solidFill>
                  <a:srgbClr val="3F91A7"/>
                </a:solidFill>
              </a:rPr>
              <a:t> </a:t>
            </a:r>
            <a:r>
              <a:rPr lang="de-DE" sz="1200" b="1" dirty="0" err="1">
                <a:solidFill>
                  <a:srgbClr val="3F91A7"/>
                </a:solidFill>
              </a:rPr>
              <a:t>naložbe</a:t>
            </a:r>
            <a:r>
              <a:rPr lang="de-DE" sz="1200" b="1" dirty="0">
                <a:solidFill>
                  <a:srgbClr val="3F91A7"/>
                </a:solidFill>
              </a:rPr>
              <a:t> in </a:t>
            </a:r>
            <a:r>
              <a:rPr lang="de-DE" sz="1200" b="1" dirty="0" err="1">
                <a:solidFill>
                  <a:srgbClr val="3F91A7"/>
                </a:solidFill>
              </a:rPr>
              <a:t>vplivi</a:t>
            </a:r>
            <a:r>
              <a:rPr lang="de-DE" sz="1200" b="1" dirty="0">
                <a:solidFill>
                  <a:srgbClr val="3F91A7"/>
                </a:solidFill>
              </a:rPr>
              <a:t> na </a:t>
            </a:r>
            <a:r>
              <a:rPr lang="de-DE" sz="1200" b="1" dirty="0" err="1">
                <a:solidFill>
                  <a:srgbClr val="3F91A7"/>
                </a:solidFill>
              </a:rPr>
              <a:t>prihranke</a:t>
            </a:r>
            <a:r>
              <a:rPr lang="de-DE" sz="1200" b="1" dirty="0">
                <a:solidFill>
                  <a:srgbClr val="3F91A7"/>
                </a:solidFill>
              </a:rPr>
              <a:t> </a:t>
            </a:r>
            <a:r>
              <a:rPr lang="de-DE" sz="1200" b="1" dirty="0" err="1">
                <a:solidFill>
                  <a:srgbClr val="3F91A7"/>
                </a:solidFill>
              </a:rPr>
              <a:t>energije</a:t>
            </a:r>
            <a:r>
              <a:rPr lang="de-DE" sz="1200" b="1" dirty="0">
                <a:solidFill>
                  <a:srgbClr val="3F91A7"/>
                </a:solidFill>
              </a:rPr>
              <a:t> </a:t>
            </a:r>
            <a:r>
              <a:rPr lang="de-DE" sz="1200" dirty="0" err="1">
                <a:solidFill>
                  <a:srgbClr val="575757"/>
                </a:solidFill>
              </a:rPr>
              <a:t>ter</a:t>
            </a:r>
            <a:r>
              <a:rPr lang="de-DE" sz="1200" dirty="0">
                <a:solidFill>
                  <a:srgbClr val="575757"/>
                </a:solidFill>
              </a:rPr>
              <a:t> </a:t>
            </a:r>
            <a:r>
              <a:rPr lang="de-DE" sz="1200" b="1" dirty="0" err="1">
                <a:solidFill>
                  <a:srgbClr val="3F91A7"/>
                </a:solidFill>
              </a:rPr>
              <a:t>proizvodnjo</a:t>
            </a:r>
            <a:r>
              <a:rPr lang="de-DE" sz="1200" b="1" dirty="0">
                <a:solidFill>
                  <a:srgbClr val="3F91A7"/>
                </a:solidFill>
              </a:rPr>
              <a:t> </a:t>
            </a:r>
            <a:r>
              <a:rPr lang="de-DE" sz="1200" b="1" dirty="0" err="1">
                <a:solidFill>
                  <a:srgbClr val="3F91A7"/>
                </a:solidFill>
              </a:rPr>
              <a:t>obnovljive</a:t>
            </a:r>
            <a:r>
              <a:rPr lang="de-DE" sz="1200" b="1" dirty="0">
                <a:solidFill>
                  <a:srgbClr val="3F91A7"/>
                </a:solidFill>
              </a:rPr>
              <a:t> </a:t>
            </a:r>
            <a:r>
              <a:rPr lang="de-DE" sz="1200" b="1" dirty="0" err="1">
                <a:solidFill>
                  <a:srgbClr val="3F91A7"/>
                </a:solidFill>
              </a:rPr>
              <a:t>energije</a:t>
            </a:r>
            <a:r>
              <a:rPr lang="de-DE" sz="1200" b="1" dirty="0">
                <a:solidFill>
                  <a:srgbClr val="3F91A7"/>
                </a:solidFill>
              </a:rPr>
              <a:t> </a:t>
            </a:r>
            <a:r>
              <a:rPr lang="de-DE" sz="1200" dirty="0">
                <a:solidFill>
                  <a:srgbClr val="575757"/>
                </a:solidFill>
              </a:rPr>
              <a:t>so </a:t>
            </a:r>
            <a:r>
              <a:rPr lang="sl-SI" sz="1200" b="1" dirty="0">
                <a:solidFill>
                  <a:srgbClr val="3F91A7"/>
                </a:solidFill>
              </a:rPr>
              <a:t>koherentni</a:t>
            </a:r>
            <a:r>
              <a:rPr lang="de-DE" sz="1200" b="1" dirty="0">
                <a:solidFill>
                  <a:srgbClr val="3F91A7"/>
                </a:solidFill>
              </a:rPr>
              <a:t> in </a:t>
            </a:r>
            <a:r>
              <a:rPr lang="de-DE" sz="1200" b="1" dirty="0" err="1">
                <a:solidFill>
                  <a:srgbClr val="3F91A7"/>
                </a:solidFill>
              </a:rPr>
              <a:t>realistični</a:t>
            </a:r>
            <a:r>
              <a:rPr lang="de-DE" sz="1200" b="1" dirty="0">
                <a:solidFill>
                  <a:srgbClr val="3F91A7"/>
                </a:solidFill>
              </a:rPr>
              <a:t> </a:t>
            </a:r>
            <a:r>
              <a:rPr lang="de-DE" sz="1200" dirty="0" err="1">
                <a:solidFill>
                  <a:srgbClr val="575757"/>
                </a:solidFill>
              </a:rPr>
              <a:t>glede</a:t>
            </a:r>
            <a:r>
              <a:rPr lang="de-DE" sz="1200" dirty="0">
                <a:solidFill>
                  <a:srgbClr val="575757"/>
                </a:solidFill>
              </a:rPr>
              <a:t> na </a:t>
            </a:r>
            <a:r>
              <a:rPr lang="de-DE" sz="1200" b="1" dirty="0" err="1">
                <a:solidFill>
                  <a:srgbClr val="3F91A7"/>
                </a:solidFill>
              </a:rPr>
              <a:t>predlagani</a:t>
            </a:r>
            <a:r>
              <a:rPr lang="de-DE" sz="1200" b="1" dirty="0">
                <a:solidFill>
                  <a:srgbClr val="3F91A7"/>
                </a:solidFill>
              </a:rPr>
              <a:t> </a:t>
            </a:r>
            <a:r>
              <a:rPr lang="de-DE" sz="1200" b="1" dirty="0" err="1">
                <a:solidFill>
                  <a:srgbClr val="3F91A7"/>
                </a:solidFill>
              </a:rPr>
              <a:t>investicijski</a:t>
            </a:r>
            <a:r>
              <a:rPr lang="de-DE" sz="1200" b="1" dirty="0">
                <a:solidFill>
                  <a:srgbClr val="3F91A7"/>
                </a:solidFill>
              </a:rPr>
              <a:t> </a:t>
            </a:r>
            <a:r>
              <a:rPr lang="de-DE" sz="1200" b="1" dirty="0" err="1">
                <a:solidFill>
                  <a:srgbClr val="3F91A7"/>
                </a:solidFill>
              </a:rPr>
              <a:t>projekt</a:t>
            </a:r>
            <a:r>
              <a:rPr lang="de-DE" sz="1200" dirty="0">
                <a:solidFill>
                  <a:srgbClr val="575757"/>
                </a:solidFill>
              </a:rPr>
              <a:t>, </a:t>
            </a:r>
            <a:r>
              <a:rPr lang="de-DE" sz="1200" b="1" dirty="0" err="1">
                <a:solidFill>
                  <a:srgbClr val="3F91A7"/>
                </a:solidFill>
              </a:rPr>
              <a:t>lokalni</a:t>
            </a:r>
            <a:r>
              <a:rPr lang="de-DE" sz="1200" b="1" dirty="0">
                <a:solidFill>
                  <a:srgbClr val="3F91A7"/>
                </a:solidFill>
              </a:rPr>
              <a:t> </a:t>
            </a:r>
            <a:r>
              <a:rPr lang="de-DE" sz="1200" b="1" dirty="0" err="1">
                <a:solidFill>
                  <a:srgbClr val="3F91A7"/>
                </a:solidFill>
              </a:rPr>
              <a:t>kontekst</a:t>
            </a:r>
            <a:r>
              <a:rPr lang="de-DE" sz="1200" b="1" dirty="0">
                <a:solidFill>
                  <a:srgbClr val="3F91A7"/>
                </a:solidFill>
              </a:rPr>
              <a:t> </a:t>
            </a:r>
            <a:r>
              <a:rPr lang="de-DE" sz="1200" dirty="0">
                <a:solidFill>
                  <a:srgbClr val="575757"/>
                </a:solidFill>
              </a:rPr>
              <a:t>in </a:t>
            </a:r>
            <a:r>
              <a:rPr lang="de-DE" sz="1200" b="1" dirty="0" err="1">
                <a:solidFill>
                  <a:srgbClr val="3F91A7"/>
                </a:solidFill>
              </a:rPr>
              <a:t>druge</a:t>
            </a:r>
            <a:r>
              <a:rPr lang="de-DE" sz="1200" b="1" dirty="0">
                <a:solidFill>
                  <a:srgbClr val="3F91A7"/>
                </a:solidFill>
              </a:rPr>
              <a:t> </a:t>
            </a:r>
            <a:r>
              <a:rPr lang="de-DE" sz="1200" b="1" dirty="0" err="1">
                <a:solidFill>
                  <a:srgbClr val="3F91A7"/>
                </a:solidFill>
              </a:rPr>
              <a:t>predložene</a:t>
            </a:r>
            <a:r>
              <a:rPr lang="de-DE" sz="1200" b="1" dirty="0">
                <a:solidFill>
                  <a:srgbClr val="3F91A7"/>
                </a:solidFill>
              </a:rPr>
              <a:t> </a:t>
            </a:r>
            <a:r>
              <a:rPr lang="de-DE" sz="1200" b="1" dirty="0" err="1">
                <a:solidFill>
                  <a:srgbClr val="3F91A7"/>
                </a:solidFill>
              </a:rPr>
              <a:t>vloge</a:t>
            </a:r>
            <a:r>
              <a:rPr lang="de-DE" sz="1200" dirty="0">
                <a:solidFill>
                  <a:srgbClr val="575757"/>
                </a:solidFill>
              </a:rPr>
              <a:t> v </a:t>
            </a:r>
            <a:r>
              <a:rPr lang="de-DE" sz="1200" dirty="0" err="1">
                <a:solidFill>
                  <a:srgbClr val="575757"/>
                </a:solidFill>
              </a:rPr>
              <a:t>regionalnem</a:t>
            </a:r>
            <a:r>
              <a:rPr lang="de-DE" sz="1200" dirty="0">
                <a:solidFill>
                  <a:srgbClr val="575757"/>
                </a:solidFill>
              </a:rPr>
              <a:t> </a:t>
            </a:r>
            <a:r>
              <a:rPr lang="de-DE" sz="1200" dirty="0" err="1">
                <a:solidFill>
                  <a:srgbClr val="575757"/>
                </a:solidFill>
              </a:rPr>
              <a:t>razpisu</a:t>
            </a:r>
            <a:r>
              <a:rPr lang="de-DE" sz="1200" dirty="0">
                <a:solidFill>
                  <a:srgbClr val="575757"/>
                </a:solidFill>
              </a:rPr>
              <a:t>.</a:t>
            </a:r>
          </a:p>
          <a:p>
            <a:r>
              <a:rPr lang="de-DE" sz="1200" dirty="0">
                <a:solidFill>
                  <a:srgbClr val="575757"/>
                </a:solidFill>
              </a:rPr>
              <a:t>4.3 </a:t>
            </a:r>
            <a:r>
              <a:rPr lang="de-DE" sz="1200" dirty="0" err="1">
                <a:solidFill>
                  <a:srgbClr val="575757"/>
                </a:solidFill>
              </a:rPr>
              <a:t>Vloga</a:t>
            </a:r>
            <a:r>
              <a:rPr lang="de-DE" sz="1200" dirty="0">
                <a:solidFill>
                  <a:srgbClr val="575757"/>
                </a:solidFill>
              </a:rPr>
              <a:t> je </a:t>
            </a:r>
            <a:r>
              <a:rPr lang="sl-SI" sz="1200" b="1" dirty="0">
                <a:solidFill>
                  <a:srgbClr val="3F91A7"/>
                </a:solidFill>
              </a:rPr>
              <a:t>unikatna</a:t>
            </a:r>
            <a:r>
              <a:rPr lang="de-DE" sz="1200" dirty="0">
                <a:solidFill>
                  <a:srgbClr val="575757"/>
                </a:solidFill>
              </a:rPr>
              <a:t> in </a:t>
            </a:r>
            <a:r>
              <a:rPr lang="sl-SI" sz="1200" b="1" dirty="0">
                <a:solidFill>
                  <a:srgbClr val="3F91A7"/>
                </a:solidFill>
              </a:rPr>
              <a:t>specifična</a:t>
            </a:r>
            <a:r>
              <a:rPr lang="de-DE" sz="1200" dirty="0">
                <a:solidFill>
                  <a:srgbClr val="575757"/>
                </a:solidFill>
              </a:rPr>
              <a:t> </a:t>
            </a:r>
            <a:r>
              <a:rPr lang="de-DE" sz="1200" dirty="0" err="1">
                <a:solidFill>
                  <a:srgbClr val="575757"/>
                </a:solidFill>
              </a:rPr>
              <a:t>ter</a:t>
            </a:r>
            <a:r>
              <a:rPr lang="de-DE" sz="1200" dirty="0">
                <a:solidFill>
                  <a:srgbClr val="575757"/>
                </a:solidFill>
              </a:rPr>
              <a:t> ne </a:t>
            </a:r>
            <a:r>
              <a:rPr lang="de-DE" sz="1200" dirty="0" err="1">
                <a:solidFill>
                  <a:srgbClr val="575757"/>
                </a:solidFill>
              </a:rPr>
              <a:t>vključuje</a:t>
            </a:r>
            <a:r>
              <a:rPr lang="de-DE" sz="1200" dirty="0">
                <a:solidFill>
                  <a:srgbClr val="575757"/>
                </a:solidFill>
              </a:rPr>
              <a:t> </a:t>
            </a:r>
            <a:r>
              <a:rPr lang="de-DE" sz="1200" b="1" dirty="0" err="1">
                <a:solidFill>
                  <a:srgbClr val="3F91A7"/>
                </a:solidFill>
              </a:rPr>
              <a:t>podvojenih</a:t>
            </a:r>
            <a:r>
              <a:rPr lang="de-DE" sz="1200" b="1" dirty="0">
                <a:solidFill>
                  <a:srgbClr val="3F91A7"/>
                </a:solidFill>
              </a:rPr>
              <a:t>/</a:t>
            </a:r>
            <a:r>
              <a:rPr lang="de-DE" sz="1200" b="1" dirty="0" err="1">
                <a:solidFill>
                  <a:srgbClr val="3F91A7"/>
                </a:solidFill>
              </a:rPr>
              <a:t>podobnih</a:t>
            </a:r>
            <a:r>
              <a:rPr lang="de-DE" sz="1200" b="1" dirty="0">
                <a:solidFill>
                  <a:srgbClr val="3F91A7"/>
                </a:solidFill>
              </a:rPr>
              <a:t> </a:t>
            </a:r>
            <a:r>
              <a:rPr lang="de-DE" sz="1200" b="1" dirty="0" err="1">
                <a:solidFill>
                  <a:srgbClr val="3F91A7"/>
                </a:solidFill>
              </a:rPr>
              <a:t>vsebin</a:t>
            </a:r>
            <a:r>
              <a:rPr lang="de-DE" sz="1200" dirty="0">
                <a:solidFill>
                  <a:srgbClr val="575757"/>
                </a:solidFill>
              </a:rPr>
              <a:t> v </a:t>
            </a:r>
            <a:r>
              <a:rPr lang="de-DE" sz="1200" dirty="0" err="1">
                <a:solidFill>
                  <a:srgbClr val="575757"/>
                </a:solidFill>
              </a:rPr>
              <a:t>primerjavi</a:t>
            </a:r>
            <a:r>
              <a:rPr lang="de-DE" sz="1200" dirty="0">
                <a:solidFill>
                  <a:srgbClr val="575757"/>
                </a:solidFill>
              </a:rPr>
              <a:t> z </a:t>
            </a:r>
            <a:r>
              <a:rPr lang="de-DE" sz="1200" dirty="0" err="1">
                <a:solidFill>
                  <a:srgbClr val="575757"/>
                </a:solidFill>
              </a:rPr>
              <a:t>drugimi</a:t>
            </a:r>
            <a:r>
              <a:rPr lang="de-DE" sz="1200" dirty="0">
                <a:solidFill>
                  <a:srgbClr val="575757"/>
                </a:solidFill>
              </a:rPr>
              <a:t> </a:t>
            </a:r>
            <a:r>
              <a:rPr lang="de-DE" sz="1200" dirty="0" err="1">
                <a:solidFill>
                  <a:srgbClr val="575757"/>
                </a:solidFill>
              </a:rPr>
              <a:t>vlogami</a:t>
            </a:r>
            <a:r>
              <a:rPr lang="de-DE" sz="1200" dirty="0">
                <a:solidFill>
                  <a:srgbClr val="575757"/>
                </a:solidFill>
              </a:rPr>
              <a:t>, </a:t>
            </a:r>
            <a:r>
              <a:rPr lang="de-DE" sz="1200" dirty="0" err="1">
                <a:solidFill>
                  <a:srgbClr val="575757"/>
                </a:solidFill>
              </a:rPr>
              <a:t>predloženimi</a:t>
            </a:r>
            <a:r>
              <a:rPr lang="de-DE" sz="1200" dirty="0">
                <a:solidFill>
                  <a:srgbClr val="575757"/>
                </a:solidFill>
              </a:rPr>
              <a:t> v </a:t>
            </a:r>
            <a:r>
              <a:rPr lang="de-DE" sz="1200" dirty="0" err="1">
                <a:solidFill>
                  <a:srgbClr val="575757"/>
                </a:solidFill>
              </a:rPr>
              <a:t>istem</a:t>
            </a:r>
            <a:r>
              <a:rPr lang="de-DE" sz="1200" dirty="0">
                <a:solidFill>
                  <a:srgbClr val="575757"/>
                </a:solidFill>
              </a:rPr>
              <a:t> </a:t>
            </a:r>
            <a:r>
              <a:rPr lang="de-DE" sz="1200" dirty="0" err="1">
                <a:solidFill>
                  <a:srgbClr val="575757"/>
                </a:solidFill>
              </a:rPr>
              <a:t>razpisu</a:t>
            </a:r>
            <a:r>
              <a:rPr lang="de-DE" sz="1200" dirty="0">
                <a:solidFill>
                  <a:srgbClr val="575757"/>
                </a:solidFill>
              </a:rPr>
              <a:t>.</a:t>
            </a:r>
          </a:p>
        </p:txBody>
      </p:sp>
      <p:grpSp>
        <p:nvGrpSpPr>
          <p:cNvPr id="2" name="Gruppieren 1">
            <a:extLst>
              <a:ext uri="{FF2B5EF4-FFF2-40B4-BE49-F238E27FC236}">
                <a16:creationId xmlns:a16="http://schemas.microsoft.com/office/drawing/2014/main" id="{AA08D5E4-D3FB-444D-9450-A66EDE70E859}"/>
              </a:ext>
            </a:extLst>
          </p:cNvPr>
          <p:cNvGrpSpPr/>
          <p:nvPr/>
        </p:nvGrpSpPr>
        <p:grpSpPr>
          <a:xfrm>
            <a:off x="701839" y="2293700"/>
            <a:ext cx="5227860" cy="3445266"/>
            <a:chOff x="6720741" y="2308839"/>
            <a:chExt cx="5227860" cy="3445266"/>
          </a:xfrm>
        </p:grpSpPr>
        <p:sp>
          <p:nvSpPr>
            <p:cNvPr id="32" name="Sprechblase: rechteckig 31">
              <a:extLst>
                <a:ext uri="{FF2B5EF4-FFF2-40B4-BE49-F238E27FC236}">
                  <a16:creationId xmlns:a16="http://schemas.microsoft.com/office/drawing/2014/main" id="{E1810BD6-3FFE-4223-826C-D259E250BC1E}"/>
                </a:ext>
              </a:extLst>
            </p:cNvPr>
            <p:cNvSpPr/>
            <p:nvPr/>
          </p:nvSpPr>
          <p:spPr>
            <a:xfrm rot="5400000">
              <a:off x="7620980" y="1409329"/>
              <a:ext cx="3427382" cy="5227860"/>
            </a:xfrm>
            <a:prstGeom prst="wedgeRectCallout">
              <a:avLst>
                <a:gd name="adj1" fmla="val -18375"/>
                <a:gd name="adj2" fmla="val -39940"/>
              </a:avLst>
            </a:prstGeom>
            <a:noFill/>
            <a:ln>
              <a:solidFill>
                <a:srgbClr val="3F91A7"/>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8" name="Rechteck 37">
              <a:extLst>
                <a:ext uri="{FF2B5EF4-FFF2-40B4-BE49-F238E27FC236}">
                  <a16:creationId xmlns:a16="http://schemas.microsoft.com/office/drawing/2014/main" id="{420CD47A-4D28-4ACC-AF39-CA806AE343B3}"/>
                </a:ext>
              </a:extLst>
            </p:cNvPr>
            <p:cNvSpPr/>
            <p:nvPr/>
          </p:nvSpPr>
          <p:spPr>
            <a:xfrm>
              <a:off x="6792361" y="2308839"/>
              <a:ext cx="2520574" cy="34452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de-DE" sz="1200" b="1" dirty="0">
                  <a:solidFill>
                    <a:srgbClr val="00CC99"/>
                  </a:solidFill>
                </a:rPr>
                <a:t>D</a:t>
              </a:r>
              <a:r>
                <a:rPr lang="sl-SI" sz="1200" b="1" dirty="0">
                  <a:solidFill>
                    <a:srgbClr val="00CC99"/>
                  </a:solidFill>
                </a:rPr>
                <a:t>O</a:t>
              </a:r>
              <a:r>
                <a:rPr lang="de-DE" sz="1200" b="1" dirty="0">
                  <a:solidFill>
                    <a:srgbClr val="00CC99"/>
                  </a:solidFill>
                </a:rPr>
                <a:t>s</a:t>
              </a:r>
              <a:endParaRPr lang="sl-SI" sz="1200" b="1" dirty="0">
                <a:solidFill>
                  <a:srgbClr val="00CC99"/>
                </a:solidFill>
              </a:endParaRPr>
            </a:p>
            <a:p>
              <a:pPr algn="ctr"/>
              <a:endParaRPr lang="de-DE" sz="1200" b="1" dirty="0">
                <a:solidFill>
                  <a:srgbClr val="00CC99"/>
                </a:solidFill>
              </a:endParaRPr>
            </a:p>
            <a:p>
              <a:pPr marL="171450" indent="-171450">
                <a:buFont typeface="Arial" panose="020B0604020202020204" pitchFamily="34" charset="0"/>
                <a:buChar char="•"/>
              </a:pPr>
              <a:r>
                <a:rPr lang="sl-SI" sz="1200" dirty="0">
                  <a:solidFill>
                    <a:srgbClr val="575757"/>
                  </a:solidFill>
                </a:rPr>
                <a:t>Kritična presoja naved, še posebej preračunov prihrankov</a:t>
              </a:r>
            </a:p>
            <a:p>
              <a:pPr lvl="1" indent="-266700">
                <a:buFont typeface="Arial" panose="020B0604020202020204" pitchFamily="34" charset="0"/>
                <a:buChar char="•"/>
              </a:pPr>
              <a:r>
                <a:rPr lang="sl-SI" sz="1200" dirty="0">
                  <a:solidFill>
                    <a:srgbClr val="575757"/>
                  </a:solidFill>
                </a:rPr>
                <a:t>Odprava morebitnih napak</a:t>
              </a:r>
            </a:p>
            <a:p>
              <a:pPr lvl="1" indent="-266700">
                <a:buFont typeface="Arial" panose="020B0604020202020204" pitchFamily="34" charset="0"/>
                <a:buChar char="•"/>
              </a:pPr>
              <a:r>
                <a:rPr lang="sl-SI" sz="1200" dirty="0">
                  <a:solidFill>
                    <a:srgbClr val="575757"/>
                  </a:solidFill>
                </a:rPr>
                <a:t>Presoja realističnosti predpostavk </a:t>
              </a:r>
            </a:p>
            <a:p>
              <a:pPr marL="171450" indent="-171450">
                <a:buFont typeface="Arial" panose="020B0604020202020204" pitchFamily="34" charset="0"/>
                <a:buChar char="•"/>
              </a:pPr>
              <a:r>
                <a:rPr lang="sl-SI" sz="1200" dirty="0">
                  <a:solidFill>
                    <a:srgbClr val="575757"/>
                  </a:solidFill>
                </a:rPr>
                <a:t>Kritična </a:t>
              </a:r>
              <a:r>
                <a:rPr lang="de-DE" sz="1200">
                  <a:solidFill>
                    <a:srgbClr val="575757"/>
                  </a:solidFill>
                </a:rPr>
                <a:t>p</a:t>
              </a:r>
              <a:r>
                <a:rPr lang="sl-SI" sz="1200">
                  <a:solidFill>
                    <a:srgbClr val="575757"/>
                  </a:solidFill>
                </a:rPr>
                <a:t>resoja </a:t>
              </a:r>
              <a:r>
                <a:rPr lang="sl-SI" sz="1200" dirty="0">
                  <a:solidFill>
                    <a:srgbClr val="575757"/>
                  </a:solidFill>
                </a:rPr>
                <a:t>skladanja projekta z lokalnim kontekstom</a:t>
              </a:r>
            </a:p>
            <a:p>
              <a:pPr marL="628650" lvl="1" indent="-171450">
                <a:buFont typeface="Arial" panose="020B0604020202020204" pitchFamily="34" charset="0"/>
                <a:buChar char="•"/>
              </a:pPr>
              <a:endParaRPr lang="sl-SI" sz="1200" dirty="0">
                <a:solidFill>
                  <a:srgbClr val="575757"/>
                </a:solidFill>
              </a:endParaRPr>
            </a:p>
            <a:p>
              <a:pPr lvl="1" indent="-266700">
                <a:buFont typeface="Arial" panose="020B0604020202020204" pitchFamily="34" charset="0"/>
                <a:buChar char="•"/>
              </a:pPr>
              <a:endParaRPr lang="sl-SI" sz="1200" dirty="0">
                <a:solidFill>
                  <a:srgbClr val="575757"/>
                </a:solidFill>
              </a:endParaRPr>
            </a:p>
            <a:p>
              <a:pPr marL="361950" lvl="1" indent="-171450">
                <a:buFont typeface="Arial" panose="020B0604020202020204" pitchFamily="34" charset="0"/>
                <a:buChar char="•"/>
              </a:pPr>
              <a:endParaRPr lang="sl-SI" sz="1200" dirty="0">
                <a:solidFill>
                  <a:srgbClr val="575757"/>
                </a:solidFill>
              </a:endParaRPr>
            </a:p>
            <a:p>
              <a:pPr marL="171450" indent="-171450">
                <a:buFont typeface="Arial" panose="020B0604020202020204" pitchFamily="34" charset="0"/>
                <a:buChar char="•"/>
              </a:pPr>
              <a:endParaRPr lang="sl-SI" sz="1200" dirty="0">
                <a:solidFill>
                  <a:srgbClr val="575757"/>
                </a:solidFill>
              </a:endParaRPr>
            </a:p>
            <a:p>
              <a:pPr marL="171450" indent="-171450">
                <a:buFont typeface="Arial" panose="020B0604020202020204" pitchFamily="34" charset="0"/>
                <a:buChar char="•"/>
              </a:pPr>
              <a:endParaRPr lang="de-DE" sz="1200" dirty="0">
                <a:solidFill>
                  <a:srgbClr val="575757"/>
                </a:solidFill>
              </a:endParaRPr>
            </a:p>
          </p:txBody>
        </p:sp>
        <p:sp>
          <p:nvSpPr>
            <p:cNvPr id="39" name="Rechteck 38">
              <a:extLst>
                <a:ext uri="{FF2B5EF4-FFF2-40B4-BE49-F238E27FC236}">
                  <a16:creationId xmlns:a16="http://schemas.microsoft.com/office/drawing/2014/main" id="{22A52B35-7249-4E99-8DAD-821EF503DAFC}"/>
                </a:ext>
              </a:extLst>
            </p:cNvPr>
            <p:cNvSpPr/>
            <p:nvPr/>
          </p:nvSpPr>
          <p:spPr>
            <a:xfrm>
              <a:off x="9422853" y="2308839"/>
              <a:ext cx="2520574" cy="3445266"/>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t" anchorCtr="0"/>
            <a:lstStyle/>
            <a:p>
              <a:pPr algn="ctr"/>
              <a:r>
                <a:rPr lang="de-DE" sz="1200" b="1" dirty="0">
                  <a:solidFill>
                    <a:srgbClr val="FF0000"/>
                  </a:solidFill>
                </a:rPr>
                <a:t>DON‘Ts</a:t>
              </a:r>
              <a:r>
                <a:rPr lang="de-DE" sz="1200" dirty="0">
                  <a:solidFill>
                    <a:srgbClr val="575757"/>
                  </a:solidFill>
                </a:rPr>
                <a:t> </a:t>
              </a:r>
            </a:p>
            <a:p>
              <a:endParaRPr lang="de-DE" sz="1200" dirty="0">
                <a:solidFill>
                  <a:srgbClr val="575757"/>
                </a:solidFill>
              </a:endParaRPr>
            </a:p>
            <a:p>
              <a:pPr marL="171450" indent="-171450">
                <a:buFont typeface="Arial" panose="020B0604020202020204" pitchFamily="34" charset="0"/>
                <a:buChar char="•"/>
              </a:pPr>
              <a:r>
                <a:rPr lang="sl-SI" sz="1200" dirty="0">
                  <a:solidFill>
                    <a:srgbClr val="575757"/>
                  </a:solidFill>
                </a:rPr>
                <a:t>Copy-paste iz ene občine v drugo</a:t>
              </a:r>
            </a:p>
            <a:p>
              <a:pPr marL="171450" indent="-171450">
                <a:buFont typeface="Arial" panose="020B0604020202020204" pitchFamily="34" charset="0"/>
                <a:buChar char="•"/>
              </a:pPr>
              <a:r>
                <a:rPr lang="sl-SI" sz="1200" dirty="0">
                  <a:solidFill>
                    <a:srgbClr val="575757"/>
                  </a:solidFill>
                </a:rPr>
                <a:t>„Napihovanje“ prihrankov, npr.</a:t>
              </a:r>
            </a:p>
            <a:p>
              <a:pPr lvl="1" indent="-266700">
                <a:buFont typeface="Arial" panose="020B0604020202020204" pitchFamily="34" charset="0"/>
                <a:buChar char="•"/>
              </a:pPr>
              <a:r>
                <a:rPr lang="sl-SI" sz="1200" dirty="0">
                  <a:solidFill>
                    <a:srgbClr val="575757"/>
                  </a:solidFill>
                </a:rPr>
                <a:t>Zajemanjem ukrepov, za katere ni verjetno, da bodo dejansko izvedeni</a:t>
              </a:r>
            </a:p>
            <a:p>
              <a:pPr lvl="1" indent="-266700">
                <a:buFont typeface="Arial" panose="020B0604020202020204" pitchFamily="34" charset="0"/>
                <a:buChar char="•"/>
              </a:pPr>
              <a:r>
                <a:rPr lang="sl-SI" sz="1200" dirty="0">
                  <a:solidFill>
                    <a:srgbClr val="575757"/>
                  </a:solidFill>
                </a:rPr>
                <a:t>Z nerealističnimi predpostavkami pri preračunu</a:t>
              </a:r>
            </a:p>
            <a:p>
              <a:pPr lvl="1" indent="-266700">
                <a:buFont typeface="Arial" panose="020B0604020202020204" pitchFamily="34" charset="0"/>
                <a:buChar char="•"/>
              </a:pPr>
              <a:r>
                <a:rPr lang="sl-SI" sz="1200" dirty="0">
                  <a:solidFill>
                    <a:srgbClr val="575757"/>
                  </a:solidFill>
                </a:rPr>
                <a:t>„Kreativnimi“ računanskimi nastavki</a:t>
              </a:r>
            </a:p>
            <a:p>
              <a:pPr lvl="1" indent="-266700">
                <a:buFont typeface="Arial" panose="020B0604020202020204" pitchFamily="34" charset="0"/>
                <a:buChar char="•"/>
              </a:pPr>
              <a:r>
                <a:rPr lang="sl-SI" sz="1200" dirty="0">
                  <a:solidFill>
                    <a:srgbClr val="575757"/>
                  </a:solidFill>
                </a:rPr>
                <a:t>Neveljavnimi CO2-Faktorji (zastarelimi ali pa iz nekega drugega geogr. konteksta)</a:t>
              </a:r>
            </a:p>
            <a:p>
              <a:pPr marL="171450" indent="-171450">
                <a:buFont typeface="Arial" panose="020B0604020202020204" pitchFamily="34" charset="0"/>
                <a:buChar char="•"/>
              </a:pPr>
              <a:endParaRPr lang="sl-SI" sz="1200" dirty="0">
                <a:solidFill>
                  <a:srgbClr val="575757"/>
                </a:solidFill>
              </a:endParaRPr>
            </a:p>
            <a:p>
              <a:pPr marL="171450" indent="-171450">
                <a:buFont typeface="Arial" panose="020B0604020202020204" pitchFamily="34" charset="0"/>
                <a:buChar char="•"/>
              </a:pPr>
              <a:endParaRPr lang="sl-SI" sz="1200" dirty="0">
                <a:solidFill>
                  <a:srgbClr val="575757"/>
                </a:solidFill>
              </a:endParaRPr>
            </a:p>
            <a:p>
              <a:pPr marL="171450" indent="-171450">
                <a:buFont typeface="Arial" panose="020B0604020202020204" pitchFamily="34" charset="0"/>
                <a:buChar char="•"/>
              </a:pPr>
              <a:endParaRPr lang="de-DE" sz="1200" dirty="0">
                <a:solidFill>
                  <a:srgbClr val="575757"/>
                </a:solidFill>
              </a:endParaRPr>
            </a:p>
          </p:txBody>
        </p:sp>
      </p:grpSp>
    </p:spTree>
    <p:extLst>
      <p:ext uri="{BB962C8B-B14F-4D97-AF65-F5344CB8AC3E}">
        <p14:creationId xmlns:p14="http://schemas.microsoft.com/office/powerpoint/2010/main" val="28736316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9B8E3E9-8B19-DC0F-3015-4C5007F61267}"/>
              </a:ext>
            </a:extLst>
          </p:cNvPr>
          <p:cNvSpPr/>
          <p:nvPr/>
        </p:nvSpPr>
        <p:spPr>
          <a:xfrm>
            <a:off x="1685925" y="3048000"/>
            <a:ext cx="1703707" cy="1046784"/>
          </a:xfrm>
          <a:prstGeom prst="rect">
            <a:avLst/>
          </a:prstGeom>
          <a:solidFill>
            <a:srgbClr val="0069A9"/>
          </a:solidFill>
          <a:ln>
            <a:solidFill>
              <a:srgbClr val="1969A4"/>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a:p>
        </p:txBody>
      </p:sp>
      <p:sp>
        <p:nvSpPr>
          <p:cNvPr id="7" name="Rectangle 6">
            <a:extLst>
              <a:ext uri="{FF2B5EF4-FFF2-40B4-BE49-F238E27FC236}">
                <a16:creationId xmlns:a16="http://schemas.microsoft.com/office/drawing/2014/main" id="{69EEED61-1749-8347-9CD8-01A09F658714}"/>
              </a:ext>
            </a:extLst>
          </p:cNvPr>
          <p:cNvSpPr/>
          <p:nvPr/>
        </p:nvSpPr>
        <p:spPr>
          <a:xfrm>
            <a:off x="3776661" y="3048000"/>
            <a:ext cx="7343775" cy="1047750"/>
          </a:xfrm>
          <a:prstGeom prst="rect">
            <a:avLst/>
          </a:prstGeom>
          <a:solidFill>
            <a:srgbClr val="78BCD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a:p>
        </p:txBody>
      </p:sp>
      <p:sp>
        <p:nvSpPr>
          <p:cNvPr id="8" name="Title 1">
            <a:extLst>
              <a:ext uri="{FF2B5EF4-FFF2-40B4-BE49-F238E27FC236}">
                <a16:creationId xmlns:a16="http://schemas.microsoft.com/office/drawing/2014/main" id="{E7CD7A1B-D082-8857-E8B4-A8825ABF2942}"/>
              </a:ext>
            </a:extLst>
          </p:cNvPr>
          <p:cNvSpPr txBox="1">
            <a:spLocks/>
          </p:cNvSpPr>
          <p:nvPr/>
        </p:nvSpPr>
        <p:spPr>
          <a:xfrm>
            <a:off x="836136" y="321758"/>
            <a:ext cx="10486390" cy="753118"/>
          </a:xfrm>
          <a:prstGeom prst="rect">
            <a:avLst/>
          </a:prstGeom>
        </p:spPr>
        <p:txBody>
          <a:bodyPr vert="horz" lIns="91186" tIns="45593" rIns="91186" bIns="45593" rtlCol="0" anchor="ctr">
            <a:normAutofit/>
          </a:bodyPr>
          <a:lstStyle>
            <a:lvl1pPr algn="l" defTabSz="914400" rtl="0" eaLnBrk="1" latinLnBrk="0" hangingPunct="1">
              <a:lnSpc>
                <a:spcPct val="90000"/>
              </a:lnSpc>
              <a:spcBef>
                <a:spcPct val="0"/>
              </a:spcBef>
              <a:buNone/>
              <a:defRPr sz="4400" kern="1200">
                <a:solidFill>
                  <a:srgbClr val="262262"/>
                </a:solidFill>
                <a:latin typeface="Lato Black" panose="020F0A02020204030203" pitchFamily="34" charset="0"/>
                <a:ea typeface="+mj-ea"/>
                <a:cs typeface="+mj-cs"/>
              </a:defRPr>
            </a:lvl1pPr>
          </a:lstStyle>
          <a:p>
            <a:pPr lvl="0" algn="ctr"/>
            <a:r>
              <a:rPr lang="sl-SI" dirty="0">
                <a:solidFill>
                  <a:schemeClr val="tx1"/>
                </a:solidFill>
                <a:latin typeface="+mj-lt"/>
              </a:rPr>
              <a:t>Zakaj</a:t>
            </a:r>
            <a:r>
              <a:rPr lang="en-GB" dirty="0">
                <a:solidFill>
                  <a:schemeClr val="tx1"/>
                </a:solidFill>
                <a:latin typeface="+mj-lt"/>
              </a:rPr>
              <a:t>? </a:t>
            </a:r>
            <a:r>
              <a:rPr lang="sl-SI" dirty="0">
                <a:solidFill>
                  <a:schemeClr val="tx1"/>
                </a:solidFill>
                <a:latin typeface="+mj-lt"/>
              </a:rPr>
              <a:t>Podnebni cilji </a:t>
            </a:r>
            <a:r>
              <a:rPr lang="en-GB" dirty="0">
                <a:solidFill>
                  <a:schemeClr val="tx1"/>
                </a:solidFill>
                <a:latin typeface="+mj-lt"/>
              </a:rPr>
              <a:t>EU 2030</a:t>
            </a:r>
            <a:r>
              <a:rPr lang="sl-SI" dirty="0">
                <a:solidFill>
                  <a:schemeClr val="tx1"/>
                </a:solidFill>
                <a:latin typeface="+mj-lt"/>
              </a:rPr>
              <a:t>.</a:t>
            </a:r>
            <a:endParaRPr lang="en-GB" dirty="0">
              <a:solidFill>
                <a:schemeClr val="tx1"/>
              </a:solidFill>
              <a:latin typeface="+mj-lt"/>
            </a:endParaRPr>
          </a:p>
        </p:txBody>
      </p:sp>
      <p:sp>
        <p:nvSpPr>
          <p:cNvPr id="9" name="Triangle 8">
            <a:extLst>
              <a:ext uri="{FF2B5EF4-FFF2-40B4-BE49-F238E27FC236}">
                <a16:creationId xmlns:a16="http://schemas.microsoft.com/office/drawing/2014/main" id="{A42DA547-6812-40BD-5A60-E84A2A4F31D7}"/>
              </a:ext>
            </a:extLst>
          </p:cNvPr>
          <p:cNvSpPr/>
          <p:nvPr/>
        </p:nvSpPr>
        <p:spPr>
          <a:xfrm>
            <a:off x="2377758" y="4328466"/>
            <a:ext cx="374968" cy="505149"/>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sz="1600"/>
          </a:p>
        </p:txBody>
      </p:sp>
      <p:sp>
        <p:nvSpPr>
          <p:cNvPr id="11" name="Title 1">
            <a:extLst>
              <a:ext uri="{FF2B5EF4-FFF2-40B4-BE49-F238E27FC236}">
                <a16:creationId xmlns:a16="http://schemas.microsoft.com/office/drawing/2014/main" id="{2ED95DFC-96FE-AFCC-1AF6-EC86B14AFE36}"/>
              </a:ext>
            </a:extLst>
          </p:cNvPr>
          <p:cNvSpPr txBox="1">
            <a:spLocks/>
          </p:cNvSpPr>
          <p:nvPr/>
        </p:nvSpPr>
        <p:spPr>
          <a:xfrm>
            <a:off x="1126488" y="5067297"/>
            <a:ext cx="3435987" cy="753118"/>
          </a:xfrm>
          <a:prstGeom prst="rect">
            <a:avLst/>
          </a:prstGeom>
        </p:spPr>
        <p:txBody>
          <a:bodyPr vert="horz" lIns="91186" tIns="45593" rIns="91186" bIns="45593" rtlCol="0" anchor="ctr">
            <a:normAutofit fontScale="92500"/>
          </a:bodyPr>
          <a:lstStyle>
            <a:lvl1pPr algn="l" defTabSz="914400" rtl="0" eaLnBrk="1" latinLnBrk="0" hangingPunct="1">
              <a:lnSpc>
                <a:spcPct val="90000"/>
              </a:lnSpc>
              <a:spcBef>
                <a:spcPct val="0"/>
              </a:spcBef>
              <a:buNone/>
              <a:defRPr sz="4400" kern="1200">
                <a:solidFill>
                  <a:srgbClr val="262262"/>
                </a:solidFill>
                <a:latin typeface="Lato Black" panose="020F0A02020204030203" pitchFamily="34" charset="0"/>
                <a:ea typeface="+mj-ea"/>
                <a:cs typeface="+mj-cs"/>
              </a:defRPr>
            </a:lvl1pPr>
          </a:lstStyle>
          <a:p>
            <a:pPr algn="ctr"/>
            <a:r>
              <a:rPr lang="sl-SI" sz="2400" dirty="0">
                <a:solidFill>
                  <a:schemeClr val="tx1"/>
                </a:solidFill>
                <a:latin typeface="+mj-lt"/>
              </a:rPr>
              <a:t>Javna sredstva</a:t>
            </a:r>
            <a:endParaRPr lang="en-GB" sz="2400" dirty="0">
              <a:solidFill>
                <a:schemeClr val="tx1"/>
              </a:solidFill>
              <a:latin typeface="+mj-lt"/>
            </a:endParaRPr>
          </a:p>
          <a:p>
            <a:pPr algn="ctr"/>
            <a:r>
              <a:rPr lang="en-GB" sz="2400" dirty="0">
                <a:solidFill>
                  <a:schemeClr val="tx1"/>
                </a:solidFill>
                <a:latin typeface="+mj-lt"/>
              </a:rPr>
              <a:t>(EU and </a:t>
            </a:r>
            <a:r>
              <a:rPr lang="sl-SI" sz="2400" dirty="0">
                <a:solidFill>
                  <a:schemeClr val="tx1"/>
                </a:solidFill>
                <a:latin typeface="+mj-lt"/>
              </a:rPr>
              <a:t>na naciolni ravni</a:t>
            </a:r>
            <a:r>
              <a:rPr lang="en-GB" sz="2400" dirty="0">
                <a:solidFill>
                  <a:schemeClr val="tx1"/>
                </a:solidFill>
                <a:latin typeface="+mj-lt"/>
              </a:rPr>
              <a:t>) </a:t>
            </a:r>
          </a:p>
          <a:p>
            <a:pPr algn="ctr"/>
            <a:endParaRPr lang="en-GB" sz="2400" dirty="0">
              <a:solidFill>
                <a:schemeClr val="tx1"/>
              </a:solidFill>
              <a:latin typeface="+mj-lt"/>
            </a:endParaRPr>
          </a:p>
        </p:txBody>
      </p:sp>
      <p:sp>
        <p:nvSpPr>
          <p:cNvPr id="12" name="Title 1">
            <a:extLst>
              <a:ext uri="{FF2B5EF4-FFF2-40B4-BE49-F238E27FC236}">
                <a16:creationId xmlns:a16="http://schemas.microsoft.com/office/drawing/2014/main" id="{D1B5FEEF-3FFB-1380-1CDA-90618FC01394}"/>
              </a:ext>
            </a:extLst>
          </p:cNvPr>
          <p:cNvSpPr txBox="1">
            <a:spLocks/>
          </p:cNvSpPr>
          <p:nvPr/>
        </p:nvSpPr>
        <p:spPr>
          <a:xfrm>
            <a:off x="5787703" y="4852341"/>
            <a:ext cx="2854962" cy="753118"/>
          </a:xfrm>
          <a:prstGeom prst="rect">
            <a:avLst/>
          </a:prstGeom>
        </p:spPr>
        <p:txBody>
          <a:bodyPr vert="horz" lIns="91186" tIns="45593" rIns="91186" bIns="45593" rtlCol="0" anchor="ctr">
            <a:normAutofit/>
          </a:bodyPr>
          <a:lstStyle>
            <a:lvl1pPr algn="l" defTabSz="914400" rtl="0" eaLnBrk="1" latinLnBrk="0" hangingPunct="1">
              <a:lnSpc>
                <a:spcPct val="90000"/>
              </a:lnSpc>
              <a:spcBef>
                <a:spcPct val="0"/>
              </a:spcBef>
              <a:buNone/>
              <a:defRPr sz="4400" kern="1200">
                <a:solidFill>
                  <a:srgbClr val="262262"/>
                </a:solidFill>
                <a:latin typeface="Lato Black" panose="020F0A02020204030203" pitchFamily="34" charset="0"/>
                <a:ea typeface="+mj-ea"/>
                <a:cs typeface="+mj-cs"/>
              </a:defRPr>
            </a:lvl1pPr>
          </a:lstStyle>
          <a:p>
            <a:pPr lvl="0" algn="ctr"/>
            <a:r>
              <a:rPr lang="en-GB" sz="2200" dirty="0">
                <a:solidFill>
                  <a:schemeClr val="tx1"/>
                </a:solidFill>
                <a:latin typeface="+mj-lt"/>
              </a:rPr>
              <a:t>Privat</a:t>
            </a:r>
            <a:r>
              <a:rPr lang="sl-SI" sz="2200" dirty="0">
                <a:solidFill>
                  <a:schemeClr val="tx1"/>
                </a:solidFill>
                <a:latin typeface="+mj-lt"/>
              </a:rPr>
              <a:t>na sredstva </a:t>
            </a:r>
            <a:endParaRPr lang="en-GB" sz="2200" dirty="0">
              <a:solidFill>
                <a:schemeClr val="tx1"/>
              </a:solidFill>
              <a:latin typeface="+mj-lt"/>
            </a:endParaRPr>
          </a:p>
        </p:txBody>
      </p:sp>
      <p:sp>
        <p:nvSpPr>
          <p:cNvPr id="13" name="Title 1">
            <a:extLst>
              <a:ext uri="{FF2B5EF4-FFF2-40B4-BE49-F238E27FC236}">
                <a16:creationId xmlns:a16="http://schemas.microsoft.com/office/drawing/2014/main" id="{B13A1CFE-33ED-BD6C-7B51-B16129D58FBE}"/>
              </a:ext>
            </a:extLst>
          </p:cNvPr>
          <p:cNvSpPr txBox="1">
            <a:spLocks/>
          </p:cNvSpPr>
          <p:nvPr/>
        </p:nvSpPr>
        <p:spPr>
          <a:xfrm>
            <a:off x="6363331" y="3221026"/>
            <a:ext cx="1703707" cy="753118"/>
          </a:xfrm>
          <a:prstGeom prst="rect">
            <a:avLst/>
          </a:prstGeom>
        </p:spPr>
        <p:txBody>
          <a:bodyPr vert="horz" lIns="91186" tIns="45593" rIns="91186" bIns="45593" rtlCol="0" anchor="ctr">
            <a:normAutofit/>
          </a:bodyPr>
          <a:lstStyle>
            <a:lvl1pPr algn="l" defTabSz="914400" rtl="0" eaLnBrk="1" latinLnBrk="0" hangingPunct="1">
              <a:lnSpc>
                <a:spcPct val="90000"/>
              </a:lnSpc>
              <a:spcBef>
                <a:spcPct val="0"/>
              </a:spcBef>
              <a:buNone/>
              <a:defRPr sz="4400" kern="1200">
                <a:solidFill>
                  <a:srgbClr val="262262"/>
                </a:solidFill>
                <a:latin typeface="Lato Black" panose="020F0A02020204030203" pitchFamily="34" charset="0"/>
                <a:ea typeface="+mj-ea"/>
                <a:cs typeface="+mj-cs"/>
              </a:defRPr>
            </a:lvl1pPr>
          </a:lstStyle>
          <a:p>
            <a:pPr lvl="0" algn="ctr"/>
            <a:r>
              <a:rPr lang="en-GB" sz="2800">
                <a:solidFill>
                  <a:schemeClr val="tx1"/>
                </a:solidFill>
                <a:latin typeface="+mj-lt"/>
              </a:rPr>
              <a:t>85%-90%</a:t>
            </a:r>
          </a:p>
        </p:txBody>
      </p:sp>
      <p:sp>
        <p:nvSpPr>
          <p:cNvPr id="14" name="Title 1">
            <a:extLst>
              <a:ext uri="{FF2B5EF4-FFF2-40B4-BE49-F238E27FC236}">
                <a16:creationId xmlns:a16="http://schemas.microsoft.com/office/drawing/2014/main" id="{7639E273-29D7-84BC-0102-89B26F9AB7C3}"/>
              </a:ext>
            </a:extLst>
          </p:cNvPr>
          <p:cNvSpPr txBox="1">
            <a:spLocks/>
          </p:cNvSpPr>
          <p:nvPr/>
        </p:nvSpPr>
        <p:spPr>
          <a:xfrm>
            <a:off x="1653852" y="3195316"/>
            <a:ext cx="1703707" cy="753118"/>
          </a:xfrm>
          <a:prstGeom prst="rect">
            <a:avLst/>
          </a:prstGeom>
        </p:spPr>
        <p:txBody>
          <a:bodyPr vert="horz" lIns="91186" tIns="45593" rIns="91186" bIns="45593" rtlCol="0" anchor="ctr">
            <a:normAutofit/>
          </a:bodyPr>
          <a:lstStyle>
            <a:lvl1pPr algn="l" defTabSz="914400" rtl="0" eaLnBrk="1" latinLnBrk="0" hangingPunct="1">
              <a:lnSpc>
                <a:spcPct val="90000"/>
              </a:lnSpc>
              <a:spcBef>
                <a:spcPct val="0"/>
              </a:spcBef>
              <a:buNone/>
              <a:defRPr sz="4400" kern="1200">
                <a:solidFill>
                  <a:srgbClr val="262262"/>
                </a:solidFill>
                <a:latin typeface="Lato Black" panose="020F0A02020204030203" pitchFamily="34" charset="0"/>
                <a:ea typeface="+mj-ea"/>
                <a:cs typeface="+mj-cs"/>
              </a:defRPr>
            </a:lvl1pPr>
          </a:lstStyle>
          <a:p>
            <a:pPr lvl="0" algn="ctr"/>
            <a:r>
              <a:rPr lang="en-GB" sz="2800">
                <a:solidFill>
                  <a:srgbClr val="FFFFFF"/>
                </a:solidFill>
                <a:latin typeface="+mj-lt"/>
              </a:rPr>
              <a:t>10%-15%</a:t>
            </a:r>
          </a:p>
        </p:txBody>
      </p:sp>
      <p:sp>
        <p:nvSpPr>
          <p:cNvPr id="15" name="TextBox 14">
            <a:extLst>
              <a:ext uri="{FF2B5EF4-FFF2-40B4-BE49-F238E27FC236}">
                <a16:creationId xmlns:a16="http://schemas.microsoft.com/office/drawing/2014/main" id="{EEB3E0AE-9A60-08E5-700F-A7A2AD0A486F}"/>
              </a:ext>
            </a:extLst>
          </p:cNvPr>
          <p:cNvSpPr txBox="1"/>
          <p:nvPr/>
        </p:nvSpPr>
        <p:spPr>
          <a:xfrm>
            <a:off x="408153" y="6338406"/>
            <a:ext cx="4388566" cy="307777"/>
          </a:xfrm>
          <a:prstGeom prst="rect">
            <a:avLst/>
          </a:prstGeom>
          <a:noFill/>
        </p:spPr>
        <p:txBody>
          <a:bodyPr wrap="square" lIns="91440" tIns="45720" rIns="91440" bIns="45720" rtlCol="0" anchor="t">
            <a:spAutoFit/>
          </a:bodyPr>
          <a:lstStyle/>
          <a:p>
            <a:r>
              <a:rPr lang="en-BE" sz="1400"/>
              <a:t>Source: European Commission 2023</a:t>
            </a:r>
          </a:p>
        </p:txBody>
      </p:sp>
      <p:sp>
        <p:nvSpPr>
          <p:cNvPr id="16" name="Rectangle 15">
            <a:extLst>
              <a:ext uri="{FF2B5EF4-FFF2-40B4-BE49-F238E27FC236}">
                <a16:creationId xmlns:a16="http://schemas.microsoft.com/office/drawing/2014/main" id="{ACA93D22-C465-3062-B4C2-84D7EFF19136}"/>
              </a:ext>
            </a:extLst>
          </p:cNvPr>
          <p:cNvSpPr/>
          <p:nvPr/>
        </p:nvSpPr>
        <p:spPr>
          <a:xfrm>
            <a:off x="1685926" y="2436948"/>
            <a:ext cx="9434510" cy="463736"/>
          </a:xfrm>
          <a:prstGeom prst="rect">
            <a:avLst/>
          </a:prstGeom>
          <a:solidFill>
            <a:schemeClr val="tx1">
              <a:lumMod val="40000"/>
              <a:lumOff val="6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BE" sz="2400" dirty="0"/>
              <a:t>3.000 </a:t>
            </a:r>
            <a:r>
              <a:rPr lang="de-DE" sz="2400" dirty="0" err="1"/>
              <a:t>mrd.</a:t>
            </a:r>
            <a:r>
              <a:rPr lang="en-BE" sz="2400" dirty="0"/>
              <a:t> EUR</a:t>
            </a:r>
          </a:p>
        </p:txBody>
      </p:sp>
      <p:sp>
        <p:nvSpPr>
          <p:cNvPr id="17" name="Triangle 16">
            <a:extLst>
              <a:ext uri="{FF2B5EF4-FFF2-40B4-BE49-F238E27FC236}">
                <a16:creationId xmlns:a16="http://schemas.microsoft.com/office/drawing/2014/main" id="{CBEF0671-6A42-235A-6BB7-961A2BEC9FDA}"/>
              </a:ext>
            </a:extLst>
          </p:cNvPr>
          <p:cNvSpPr/>
          <p:nvPr/>
        </p:nvSpPr>
        <p:spPr>
          <a:xfrm>
            <a:off x="7027700" y="4328465"/>
            <a:ext cx="374968" cy="505149"/>
          </a:xfrm>
          <a:prstGeom prst="triangl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sz="1600"/>
          </a:p>
        </p:txBody>
      </p:sp>
    </p:spTree>
    <p:extLst>
      <p:ext uri="{BB962C8B-B14F-4D97-AF65-F5344CB8AC3E}">
        <p14:creationId xmlns:p14="http://schemas.microsoft.com/office/powerpoint/2010/main" val="2853439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AECF0-AC22-71F4-A99C-91E625C9F359}"/>
              </a:ext>
            </a:extLst>
          </p:cNvPr>
          <p:cNvSpPr>
            <a:spLocks noGrp="1"/>
          </p:cNvSpPr>
          <p:nvPr>
            <p:ph type="title"/>
          </p:nvPr>
        </p:nvSpPr>
        <p:spPr>
          <a:xfrm>
            <a:off x="2367375" y="4812455"/>
            <a:ext cx="7185803" cy="1008259"/>
          </a:xfrm>
        </p:spPr>
        <p:txBody>
          <a:bodyPr>
            <a:normAutofit/>
          </a:bodyPr>
          <a:lstStyle/>
          <a:p>
            <a:r>
              <a:rPr lang="en-GB" sz="3200" dirty="0" err="1"/>
              <a:t>Vpra</a:t>
            </a:r>
            <a:r>
              <a:rPr lang="sl-SI" sz="3200" dirty="0"/>
              <a:t>šanja in odgovori</a:t>
            </a:r>
            <a:endParaRPr lang="en-GB" sz="3200" dirty="0"/>
          </a:p>
        </p:txBody>
      </p:sp>
      <p:pic>
        <p:nvPicPr>
          <p:cNvPr id="6" name="Picture Placeholder 5">
            <a:extLst>
              <a:ext uri="{FF2B5EF4-FFF2-40B4-BE49-F238E27FC236}">
                <a16:creationId xmlns:a16="http://schemas.microsoft.com/office/drawing/2014/main" id="{38DEDC62-A1BA-EE5F-795D-CEE4618E100B}"/>
              </a:ext>
            </a:extLst>
          </p:cNvPr>
          <p:cNvPicPr>
            <a:picLocks noGrp="1" noChangeAspect="1"/>
          </p:cNvPicPr>
          <p:nvPr>
            <p:ph idx="1"/>
          </p:nvPr>
        </p:nvPicPr>
        <p:blipFill rotWithShape="1">
          <a:blip r:embed="rId2"/>
          <a:srcRect t="2288" b="2288"/>
          <a:stretch/>
        </p:blipFill>
        <p:spPr>
          <a:xfrm>
            <a:off x="2579736" y="1992092"/>
            <a:ext cx="6761083" cy="2580684"/>
          </a:xfrm>
          <a:prstGeom prst="rect">
            <a:avLst/>
          </a:prstGeom>
          <a:noFill/>
        </p:spPr>
      </p:pic>
    </p:spTree>
    <p:extLst>
      <p:ext uri="{BB962C8B-B14F-4D97-AF65-F5344CB8AC3E}">
        <p14:creationId xmlns:p14="http://schemas.microsoft.com/office/powerpoint/2010/main" val="1526280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1">
            <a:extLst>
              <a:ext uri="{FF2B5EF4-FFF2-40B4-BE49-F238E27FC236}">
                <a16:creationId xmlns:a16="http://schemas.microsoft.com/office/drawing/2014/main" id="{F31A50FB-9A8C-534E-A02A-11E913327138}"/>
              </a:ext>
            </a:extLst>
          </p:cNvPr>
          <p:cNvSpPr txBox="1">
            <a:spLocks/>
          </p:cNvSpPr>
          <p:nvPr/>
        </p:nvSpPr>
        <p:spPr>
          <a:xfrm>
            <a:off x="836136" y="321758"/>
            <a:ext cx="10486390" cy="753118"/>
          </a:xfrm>
          <a:prstGeom prst="rect">
            <a:avLst/>
          </a:prstGeom>
        </p:spPr>
        <p:txBody>
          <a:bodyPr vert="horz" lIns="91186" tIns="45593" rIns="91186" bIns="45593" rtlCol="0" anchor="ctr">
            <a:normAutofit/>
          </a:bodyPr>
          <a:lstStyle>
            <a:lvl1pPr algn="l" defTabSz="914400" rtl="0" eaLnBrk="1" latinLnBrk="0" hangingPunct="1">
              <a:lnSpc>
                <a:spcPct val="90000"/>
              </a:lnSpc>
              <a:spcBef>
                <a:spcPct val="0"/>
              </a:spcBef>
              <a:buNone/>
              <a:defRPr sz="4400" kern="1200">
                <a:solidFill>
                  <a:srgbClr val="262262"/>
                </a:solidFill>
                <a:latin typeface="Lato Black" panose="020F0A02020204030203" pitchFamily="34" charset="0"/>
                <a:ea typeface="+mj-ea"/>
                <a:cs typeface="+mj-cs"/>
              </a:defRPr>
            </a:lvl1pPr>
          </a:lstStyle>
          <a:p>
            <a:pPr lvl="0" algn="ctr"/>
            <a:r>
              <a:rPr lang="sl-SI" dirty="0">
                <a:solidFill>
                  <a:schemeClr val="tx1"/>
                </a:solidFill>
                <a:latin typeface="+mj-lt"/>
              </a:rPr>
              <a:t>Zakaj</a:t>
            </a:r>
            <a:r>
              <a:rPr lang="en-GB" dirty="0">
                <a:solidFill>
                  <a:schemeClr val="tx1"/>
                </a:solidFill>
                <a:latin typeface="+mj-lt"/>
              </a:rPr>
              <a:t>? </a:t>
            </a:r>
            <a:r>
              <a:rPr lang="sl-SI" dirty="0">
                <a:solidFill>
                  <a:schemeClr val="tx1"/>
                </a:solidFill>
                <a:latin typeface="+mj-lt"/>
              </a:rPr>
              <a:t>Ovire na lokalni ravni.</a:t>
            </a:r>
            <a:endParaRPr lang="en-GB" dirty="0">
              <a:solidFill>
                <a:schemeClr val="tx1"/>
              </a:solidFill>
              <a:latin typeface="+mj-lt"/>
            </a:endParaRPr>
          </a:p>
        </p:txBody>
      </p:sp>
      <p:grpSp>
        <p:nvGrpSpPr>
          <p:cNvPr id="2" name="Group 1">
            <a:extLst>
              <a:ext uri="{FF2B5EF4-FFF2-40B4-BE49-F238E27FC236}">
                <a16:creationId xmlns:a16="http://schemas.microsoft.com/office/drawing/2014/main" id="{E0AB5AD3-F377-F649-8E2D-D315BA6BDCF1}"/>
              </a:ext>
            </a:extLst>
          </p:cNvPr>
          <p:cNvGrpSpPr/>
          <p:nvPr/>
        </p:nvGrpSpPr>
        <p:grpSpPr>
          <a:xfrm>
            <a:off x="656912" y="1470324"/>
            <a:ext cx="11211238" cy="4550238"/>
            <a:chOff x="528474" y="1715757"/>
            <a:chExt cx="11596135" cy="4818009"/>
          </a:xfrm>
        </p:grpSpPr>
        <p:sp>
          <p:nvSpPr>
            <p:cNvPr id="71" name="Rectangle 36">
              <a:extLst>
                <a:ext uri="{FF2B5EF4-FFF2-40B4-BE49-F238E27FC236}">
                  <a16:creationId xmlns:a16="http://schemas.microsoft.com/office/drawing/2014/main" id="{43BD8B79-17AC-EB4F-99F4-9B3F4F8ED8C6}"/>
                </a:ext>
              </a:extLst>
            </p:cNvPr>
            <p:cNvSpPr/>
            <p:nvPr/>
          </p:nvSpPr>
          <p:spPr>
            <a:xfrm flipH="1">
              <a:off x="8034270" y="2041849"/>
              <a:ext cx="396152"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186" tIns="45593" rIns="91186" bIns="45593"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4" name="TextBox 23">
              <a:extLst>
                <a:ext uri="{FF2B5EF4-FFF2-40B4-BE49-F238E27FC236}">
                  <a16:creationId xmlns:a16="http://schemas.microsoft.com/office/drawing/2014/main" id="{2986A540-323B-4BC5-A706-59C3B68A4620}"/>
                </a:ext>
              </a:extLst>
            </p:cNvPr>
            <p:cNvSpPr txBox="1"/>
            <p:nvPr/>
          </p:nvSpPr>
          <p:spPr>
            <a:xfrm>
              <a:off x="1738077" y="1770660"/>
              <a:ext cx="3593058" cy="390794"/>
            </a:xfrm>
            <a:prstGeom prst="rect">
              <a:avLst/>
            </a:prstGeom>
            <a:noFill/>
          </p:spPr>
          <p:txBody>
            <a:bodyPr wrap="square" lIns="91186" tIns="45593" rIns="91186" bIns="45593" rtlCol="0" anchor="t">
              <a:spAutoFit/>
            </a:bodyPr>
            <a:lstStyle/>
            <a:p>
              <a:pPr algn="r"/>
              <a:r>
                <a:rPr lang="sl-SI" altLang="ko-KR" dirty="0">
                  <a:solidFill>
                    <a:schemeClr val="tx1">
                      <a:lumMod val="75000"/>
                      <a:lumOff val="25000"/>
                    </a:schemeClr>
                  </a:solidFill>
                  <a:cs typeface="Arial"/>
                </a:rPr>
                <a:t>Pomanjkanje kapacitet</a:t>
              </a:r>
              <a:endParaRPr lang="en-US" altLang="ko-KR" dirty="0">
                <a:solidFill>
                  <a:schemeClr val="tx1">
                    <a:lumMod val="75000"/>
                    <a:lumOff val="25000"/>
                  </a:schemeClr>
                </a:solidFill>
                <a:cs typeface="Arial"/>
              </a:endParaRPr>
            </a:p>
          </p:txBody>
        </p:sp>
        <p:sp>
          <p:nvSpPr>
            <p:cNvPr id="88" name="TextBox 87">
              <a:extLst>
                <a:ext uri="{FF2B5EF4-FFF2-40B4-BE49-F238E27FC236}">
                  <a16:creationId xmlns:a16="http://schemas.microsoft.com/office/drawing/2014/main" id="{C7B3714D-AE3F-1F48-97B2-CFCF1C110432}"/>
                </a:ext>
              </a:extLst>
            </p:cNvPr>
            <p:cNvSpPr txBox="1"/>
            <p:nvPr/>
          </p:nvSpPr>
          <p:spPr>
            <a:xfrm>
              <a:off x="528474" y="2822451"/>
              <a:ext cx="3513066" cy="684366"/>
            </a:xfrm>
            <a:prstGeom prst="rect">
              <a:avLst/>
            </a:prstGeom>
            <a:noFill/>
          </p:spPr>
          <p:txBody>
            <a:bodyPr wrap="square" lIns="91440" tIns="45720" rIns="91440" bIns="45720" rtlCol="0" anchor="t">
              <a:spAutoFit/>
            </a:bodyPr>
            <a:lstStyle/>
            <a:p>
              <a:pPr algn="r"/>
              <a:r>
                <a:rPr lang="sl-SI" altLang="ko-KR" dirty="0">
                  <a:solidFill>
                    <a:schemeClr val="tx1">
                      <a:lumMod val="75000"/>
                      <a:lumOff val="25000"/>
                    </a:schemeClr>
                  </a:solidFill>
                  <a:ea typeface="Source sans Pro"/>
                  <a:cs typeface="Arial"/>
                </a:rPr>
                <a:t>Težave pri identifikaciji najbolj primernih virov financiranja</a:t>
              </a:r>
              <a:endParaRPr lang="en-US" altLang="ko-KR" dirty="0">
                <a:solidFill>
                  <a:schemeClr val="tx1">
                    <a:lumMod val="75000"/>
                    <a:lumOff val="25000"/>
                  </a:schemeClr>
                </a:solidFill>
                <a:ea typeface="Source sans Pro"/>
                <a:cs typeface="Arial"/>
              </a:endParaRPr>
            </a:p>
          </p:txBody>
        </p:sp>
        <p:sp>
          <p:nvSpPr>
            <p:cNvPr id="89" name="TextBox 88">
              <a:extLst>
                <a:ext uri="{FF2B5EF4-FFF2-40B4-BE49-F238E27FC236}">
                  <a16:creationId xmlns:a16="http://schemas.microsoft.com/office/drawing/2014/main" id="{CC4CC337-4261-E046-80EA-A43F64E4C78C}"/>
                </a:ext>
              </a:extLst>
            </p:cNvPr>
            <p:cNvSpPr txBox="1"/>
            <p:nvPr/>
          </p:nvSpPr>
          <p:spPr>
            <a:xfrm>
              <a:off x="972668" y="4074530"/>
              <a:ext cx="2972019" cy="684366"/>
            </a:xfrm>
            <a:prstGeom prst="rect">
              <a:avLst/>
            </a:prstGeom>
            <a:noFill/>
          </p:spPr>
          <p:txBody>
            <a:bodyPr wrap="square" lIns="91440" tIns="45720" rIns="91440" bIns="45720" rtlCol="0" anchor="t">
              <a:spAutoFit/>
            </a:bodyPr>
            <a:lstStyle/>
            <a:p>
              <a:pPr algn="r"/>
              <a:r>
                <a:rPr lang="sl-SI" altLang="ko-KR" dirty="0">
                  <a:solidFill>
                    <a:schemeClr val="tx1">
                      <a:lumMod val="75000"/>
                      <a:lumOff val="25000"/>
                    </a:schemeClr>
                  </a:solidFill>
                  <a:cs typeface="Arial"/>
                </a:rPr>
                <a:t>Pomanjkanje podpore na nacionalni ravni</a:t>
              </a:r>
              <a:endParaRPr lang="en-US" altLang="ko-KR" dirty="0">
                <a:solidFill>
                  <a:schemeClr val="tx1">
                    <a:lumMod val="75000"/>
                    <a:lumOff val="25000"/>
                  </a:schemeClr>
                </a:solidFill>
                <a:cs typeface="Arial"/>
              </a:endParaRPr>
            </a:p>
          </p:txBody>
        </p:sp>
        <p:sp>
          <p:nvSpPr>
            <p:cNvPr id="90" name="TextBox 89">
              <a:extLst>
                <a:ext uri="{FF2B5EF4-FFF2-40B4-BE49-F238E27FC236}">
                  <a16:creationId xmlns:a16="http://schemas.microsoft.com/office/drawing/2014/main" id="{F5679BF1-B731-2A40-9342-52B2B592C849}"/>
                </a:ext>
              </a:extLst>
            </p:cNvPr>
            <p:cNvSpPr txBox="1"/>
            <p:nvPr/>
          </p:nvSpPr>
          <p:spPr>
            <a:xfrm>
              <a:off x="972668" y="5653866"/>
              <a:ext cx="3393329" cy="684366"/>
            </a:xfrm>
            <a:prstGeom prst="rect">
              <a:avLst/>
            </a:prstGeom>
            <a:noFill/>
          </p:spPr>
          <p:txBody>
            <a:bodyPr wrap="square" lIns="91440" tIns="45720" rIns="91440" bIns="45720" rtlCol="0" anchor="t">
              <a:spAutoFit/>
            </a:bodyPr>
            <a:lstStyle/>
            <a:p>
              <a:pPr algn="r"/>
              <a:r>
                <a:rPr lang="sl-SI" altLang="ko-KR" dirty="0">
                  <a:solidFill>
                    <a:schemeClr val="tx1">
                      <a:lumMod val="75000"/>
                      <a:lumOff val="25000"/>
                    </a:schemeClr>
                  </a:solidFill>
                  <a:cs typeface="Arial"/>
                </a:rPr>
                <a:t>Konkurenca za lokalna finančna sredstva</a:t>
              </a:r>
              <a:endParaRPr lang="en-US" altLang="ko-KR" dirty="0">
                <a:solidFill>
                  <a:schemeClr val="tx1">
                    <a:lumMod val="75000"/>
                    <a:lumOff val="25000"/>
                  </a:schemeClr>
                </a:solidFill>
                <a:ea typeface="Source sans Pro"/>
                <a:cs typeface="Arial" pitchFamily="34" charset="0"/>
              </a:endParaRPr>
            </a:p>
          </p:txBody>
        </p:sp>
        <p:sp>
          <p:nvSpPr>
            <p:cNvPr id="91" name="TextBox 90">
              <a:extLst>
                <a:ext uri="{FF2B5EF4-FFF2-40B4-BE49-F238E27FC236}">
                  <a16:creationId xmlns:a16="http://schemas.microsoft.com/office/drawing/2014/main" id="{30FCC2A3-7BCB-7C4F-9D63-5E5FAA6DAD9F}"/>
                </a:ext>
              </a:extLst>
            </p:cNvPr>
            <p:cNvSpPr txBox="1"/>
            <p:nvPr/>
          </p:nvSpPr>
          <p:spPr>
            <a:xfrm>
              <a:off x="8098042" y="5262800"/>
              <a:ext cx="4026567" cy="1270966"/>
            </a:xfrm>
            <a:prstGeom prst="rect">
              <a:avLst/>
            </a:prstGeom>
            <a:noFill/>
          </p:spPr>
          <p:txBody>
            <a:bodyPr wrap="square" rtlCol="0">
              <a:spAutoFit/>
            </a:bodyPr>
            <a:lstStyle/>
            <a:p>
              <a:r>
                <a:rPr lang="sl-SI" altLang="ko-KR" dirty="0">
                  <a:solidFill>
                    <a:schemeClr val="tx1">
                      <a:lumMod val="75000"/>
                      <a:lumOff val="25000"/>
                    </a:schemeClr>
                  </a:solidFill>
                  <a:cs typeface="Arial" pitchFamily="34" charset="0"/>
                </a:rPr>
                <a:t>Težave pri kombiniranju različnih virov financiranja in pomanjkanje usklajenosti med programi za financiranje in potrebami občin</a:t>
              </a:r>
              <a:endParaRPr lang="en-US" altLang="ko-KR" dirty="0">
                <a:solidFill>
                  <a:schemeClr val="tx1">
                    <a:lumMod val="75000"/>
                    <a:lumOff val="25000"/>
                  </a:schemeClr>
                </a:solidFill>
                <a:cs typeface="Arial" pitchFamily="34" charset="0"/>
              </a:endParaRPr>
            </a:p>
          </p:txBody>
        </p:sp>
        <p:sp>
          <p:nvSpPr>
            <p:cNvPr id="92" name="TextBox 91">
              <a:extLst>
                <a:ext uri="{FF2B5EF4-FFF2-40B4-BE49-F238E27FC236}">
                  <a16:creationId xmlns:a16="http://schemas.microsoft.com/office/drawing/2014/main" id="{4A03D3C3-703F-3140-9D0E-75CBECB9476F}"/>
                </a:ext>
              </a:extLst>
            </p:cNvPr>
            <p:cNvSpPr txBox="1"/>
            <p:nvPr/>
          </p:nvSpPr>
          <p:spPr>
            <a:xfrm>
              <a:off x="8367162" y="3927066"/>
              <a:ext cx="3020875" cy="684366"/>
            </a:xfrm>
            <a:prstGeom prst="rect">
              <a:avLst/>
            </a:prstGeom>
            <a:noFill/>
          </p:spPr>
          <p:txBody>
            <a:bodyPr wrap="square" rtlCol="0">
              <a:spAutoFit/>
            </a:bodyPr>
            <a:lstStyle/>
            <a:p>
              <a:r>
                <a:rPr lang="sl-SI" altLang="ko-KR" dirty="0">
                  <a:solidFill>
                    <a:schemeClr val="tx1">
                      <a:lumMod val="75000"/>
                      <a:lumOff val="25000"/>
                    </a:schemeClr>
                  </a:solidFill>
                  <a:cs typeface="Arial" pitchFamily="34" charset="0"/>
                </a:rPr>
                <a:t>Razkorak med volilnimi in investicijskimi cikli</a:t>
              </a:r>
              <a:endParaRPr lang="en-US" altLang="ko-KR" dirty="0">
                <a:solidFill>
                  <a:schemeClr val="tx1">
                    <a:lumMod val="75000"/>
                    <a:lumOff val="25000"/>
                  </a:schemeClr>
                </a:solidFill>
                <a:cs typeface="Arial" pitchFamily="34" charset="0"/>
              </a:endParaRPr>
            </a:p>
          </p:txBody>
        </p:sp>
        <p:sp>
          <p:nvSpPr>
            <p:cNvPr id="93" name="TextBox 92">
              <a:extLst>
                <a:ext uri="{FF2B5EF4-FFF2-40B4-BE49-F238E27FC236}">
                  <a16:creationId xmlns:a16="http://schemas.microsoft.com/office/drawing/2014/main" id="{6B091EC3-DA03-EC47-9B11-48138BE14182}"/>
                </a:ext>
              </a:extLst>
            </p:cNvPr>
            <p:cNvSpPr txBox="1"/>
            <p:nvPr/>
          </p:nvSpPr>
          <p:spPr>
            <a:xfrm>
              <a:off x="8331060" y="3019514"/>
              <a:ext cx="3093081" cy="684366"/>
            </a:xfrm>
            <a:prstGeom prst="rect">
              <a:avLst/>
            </a:prstGeom>
            <a:noFill/>
          </p:spPr>
          <p:txBody>
            <a:bodyPr wrap="square" lIns="91440" tIns="45720" rIns="91440" bIns="45720" rtlCol="0" anchor="t">
              <a:spAutoFit/>
            </a:bodyPr>
            <a:lstStyle/>
            <a:p>
              <a:r>
                <a:rPr lang="sl-SI" altLang="ko-KR" dirty="0">
                  <a:solidFill>
                    <a:schemeClr val="tx1">
                      <a:lumMod val="75000"/>
                      <a:lumOff val="25000"/>
                    </a:schemeClr>
                  </a:solidFill>
                  <a:ea typeface="Source sans Pro"/>
                  <a:cs typeface="Arial"/>
                </a:rPr>
                <a:t>Manjkajoč vezni člen med strategijo in implementacijo</a:t>
              </a:r>
              <a:endParaRPr lang="en-US" altLang="ko-KR" dirty="0">
                <a:solidFill>
                  <a:schemeClr val="tx1">
                    <a:lumMod val="75000"/>
                    <a:lumOff val="25000"/>
                  </a:schemeClr>
                </a:solidFill>
                <a:ea typeface="Source sans Pro"/>
                <a:cs typeface="Arial" pitchFamily="34" charset="0"/>
              </a:endParaRPr>
            </a:p>
          </p:txBody>
        </p:sp>
        <p:sp>
          <p:nvSpPr>
            <p:cNvPr id="94" name="TextBox 93">
              <a:extLst>
                <a:ext uri="{FF2B5EF4-FFF2-40B4-BE49-F238E27FC236}">
                  <a16:creationId xmlns:a16="http://schemas.microsoft.com/office/drawing/2014/main" id="{39BEA4F6-EAAB-9740-BAB5-CAC262C73EF6}"/>
                </a:ext>
              </a:extLst>
            </p:cNvPr>
            <p:cNvSpPr txBox="1"/>
            <p:nvPr/>
          </p:nvSpPr>
          <p:spPr>
            <a:xfrm>
              <a:off x="7123785" y="1715757"/>
              <a:ext cx="3279493" cy="684366"/>
            </a:xfrm>
            <a:prstGeom prst="rect">
              <a:avLst/>
            </a:prstGeom>
            <a:noFill/>
          </p:spPr>
          <p:txBody>
            <a:bodyPr wrap="square" rtlCol="0">
              <a:spAutoFit/>
            </a:bodyPr>
            <a:lstStyle/>
            <a:p>
              <a:r>
                <a:rPr lang="sl-SI" altLang="ko-KR" dirty="0">
                  <a:solidFill>
                    <a:schemeClr val="tx1">
                      <a:lumMod val="75000"/>
                      <a:lumOff val="25000"/>
                    </a:schemeClr>
                  </a:solidFill>
                  <a:cs typeface="Arial" pitchFamily="34" charset="0"/>
                </a:rPr>
                <a:t>Pomanjkanje izkušenj s finančnim sektorjem</a:t>
              </a:r>
              <a:endParaRPr lang="en-US" altLang="ko-KR" dirty="0">
                <a:solidFill>
                  <a:schemeClr val="tx1">
                    <a:lumMod val="75000"/>
                    <a:lumOff val="25000"/>
                  </a:schemeClr>
                </a:solidFill>
                <a:cs typeface="Arial" pitchFamily="34" charset="0"/>
              </a:endParaRPr>
            </a:p>
          </p:txBody>
        </p:sp>
      </p:grpSp>
      <p:sp>
        <p:nvSpPr>
          <p:cNvPr id="7" name="TextBox 6">
            <a:extLst>
              <a:ext uri="{FF2B5EF4-FFF2-40B4-BE49-F238E27FC236}">
                <a16:creationId xmlns:a16="http://schemas.microsoft.com/office/drawing/2014/main" id="{47E75D3E-AB31-727B-995C-C4B8830BFC4A}"/>
              </a:ext>
            </a:extLst>
          </p:cNvPr>
          <p:cNvSpPr txBox="1"/>
          <p:nvPr/>
        </p:nvSpPr>
        <p:spPr>
          <a:xfrm>
            <a:off x="408153" y="6338406"/>
            <a:ext cx="4388566" cy="307777"/>
          </a:xfrm>
          <a:prstGeom prst="rect">
            <a:avLst/>
          </a:prstGeom>
          <a:noFill/>
        </p:spPr>
        <p:txBody>
          <a:bodyPr wrap="square" lIns="91440" tIns="45720" rIns="91440" bIns="45720" rtlCol="0" anchor="t">
            <a:spAutoFit/>
          </a:bodyPr>
          <a:lstStyle/>
          <a:p>
            <a:r>
              <a:rPr lang="de-DE" sz="1400" dirty="0" err="1"/>
              <a:t>Vir</a:t>
            </a:r>
            <a:r>
              <a:rPr lang="en-BE" sz="1400" dirty="0"/>
              <a:t>: Adapt</a:t>
            </a:r>
            <a:r>
              <a:rPr lang="de-DE" sz="1400" dirty="0" err="1"/>
              <a:t>irano</a:t>
            </a:r>
            <a:r>
              <a:rPr lang="de-DE" sz="1400" dirty="0"/>
              <a:t> </a:t>
            </a:r>
            <a:r>
              <a:rPr lang="de-DE" sz="1400" dirty="0" err="1"/>
              <a:t>iz</a:t>
            </a:r>
            <a:r>
              <a:rPr lang="de-DE" sz="1400" dirty="0"/>
              <a:t>  N</a:t>
            </a:r>
            <a:r>
              <a:rPr lang="en-BE" sz="1400" dirty="0"/>
              <a:t>etZeroCities, BwB, 2022</a:t>
            </a:r>
          </a:p>
        </p:txBody>
      </p:sp>
      <p:pic>
        <p:nvPicPr>
          <p:cNvPr id="11" name="Picture 10">
            <a:extLst>
              <a:ext uri="{FF2B5EF4-FFF2-40B4-BE49-F238E27FC236}">
                <a16:creationId xmlns:a16="http://schemas.microsoft.com/office/drawing/2014/main" id="{7B16075D-EBD3-98DF-BA84-4626DE40A650}"/>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Layer>
                </a14:imgProps>
              </a:ext>
            </a:extLst>
          </a:blip>
          <a:stretch>
            <a:fillRect/>
          </a:stretch>
        </p:blipFill>
        <p:spPr>
          <a:xfrm>
            <a:off x="4657725" y="2388114"/>
            <a:ext cx="2844800" cy="2679700"/>
          </a:xfrm>
          <a:prstGeom prst="rect">
            <a:avLst/>
          </a:prstGeom>
        </p:spPr>
      </p:pic>
      <p:sp>
        <p:nvSpPr>
          <p:cNvPr id="12" name="TextBox 11">
            <a:extLst>
              <a:ext uri="{FF2B5EF4-FFF2-40B4-BE49-F238E27FC236}">
                <a16:creationId xmlns:a16="http://schemas.microsoft.com/office/drawing/2014/main" id="{6A3CE414-18EF-D14C-CA00-7EBF2CB49734}"/>
              </a:ext>
            </a:extLst>
          </p:cNvPr>
          <p:cNvSpPr txBox="1"/>
          <p:nvPr/>
        </p:nvSpPr>
        <p:spPr>
          <a:xfrm>
            <a:off x="4159926" y="3282694"/>
            <a:ext cx="184731" cy="369332"/>
          </a:xfrm>
          <a:prstGeom prst="rect">
            <a:avLst/>
          </a:prstGeom>
          <a:noFill/>
        </p:spPr>
        <p:txBody>
          <a:bodyPr wrap="none" rtlCol="0">
            <a:spAutoFit/>
          </a:bodyPr>
          <a:lstStyle/>
          <a:p>
            <a:endParaRPr lang="en-BE"/>
          </a:p>
        </p:txBody>
      </p:sp>
      <p:cxnSp>
        <p:nvCxnSpPr>
          <p:cNvPr id="23" name="Straight Arrow Connector 22">
            <a:extLst>
              <a:ext uri="{FF2B5EF4-FFF2-40B4-BE49-F238E27FC236}">
                <a16:creationId xmlns:a16="http://schemas.microsoft.com/office/drawing/2014/main" id="{C5DE9C07-F5C0-BB3D-C079-D9399FDAF56C}"/>
              </a:ext>
            </a:extLst>
          </p:cNvPr>
          <p:cNvCxnSpPr/>
          <p:nvPr/>
        </p:nvCxnSpPr>
        <p:spPr>
          <a:xfrm>
            <a:off x="4796719" y="1931990"/>
            <a:ext cx="623006" cy="456124"/>
          </a:xfrm>
          <a:prstGeom prst="straightConnector1">
            <a:avLst/>
          </a:prstGeom>
          <a:ln>
            <a:solidFill>
              <a:srgbClr val="49BED8"/>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9B7C172D-8619-D3B4-AD45-FAA5C7A1697F}"/>
              </a:ext>
            </a:extLst>
          </p:cNvPr>
          <p:cNvCxnSpPr>
            <a:cxnSpLocks/>
          </p:cNvCxnSpPr>
          <p:nvPr/>
        </p:nvCxnSpPr>
        <p:spPr>
          <a:xfrm>
            <a:off x="4326113" y="2991078"/>
            <a:ext cx="934509" cy="1643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7B7595DF-258B-F3A0-E59E-2D11D6306CB9}"/>
              </a:ext>
            </a:extLst>
          </p:cNvPr>
          <p:cNvCxnSpPr>
            <a:cxnSpLocks/>
          </p:cNvCxnSpPr>
          <p:nvPr/>
        </p:nvCxnSpPr>
        <p:spPr>
          <a:xfrm>
            <a:off x="4252291" y="3991048"/>
            <a:ext cx="776909" cy="0"/>
          </a:xfrm>
          <a:prstGeom prst="straightConnector1">
            <a:avLst/>
          </a:prstGeom>
          <a:ln>
            <a:solidFill>
              <a:srgbClr val="1A6AA5"/>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E0D27039-22C1-CC47-A9D6-33A895B4AD8C}"/>
              </a:ext>
            </a:extLst>
          </p:cNvPr>
          <p:cNvCxnSpPr>
            <a:cxnSpLocks/>
          </p:cNvCxnSpPr>
          <p:nvPr/>
        </p:nvCxnSpPr>
        <p:spPr>
          <a:xfrm flipV="1">
            <a:off x="4435336" y="5067814"/>
            <a:ext cx="593864" cy="325543"/>
          </a:xfrm>
          <a:prstGeom prst="straightConnector1">
            <a:avLst/>
          </a:prstGeom>
          <a:ln>
            <a:solidFill>
              <a:srgbClr val="1969A4"/>
            </a:solidFill>
            <a:tailEnd type="triangl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64162841-8283-5029-F91B-6BCC5A257B9F}"/>
              </a:ext>
            </a:extLst>
          </p:cNvPr>
          <p:cNvCxnSpPr>
            <a:cxnSpLocks/>
          </p:cNvCxnSpPr>
          <p:nvPr/>
        </p:nvCxnSpPr>
        <p:spPr>
          <a:xfrm flipH="1">
            <a:off x="6562725" y="1991389"/>
            <a:ext cx="354286" cy="328189"/>
          </a:xfrm>
          <a:prstGeom prst="straightConnector1">
            <a:avLst/>
          </a:prstGeom>
          <a:ln>
            <a:solidFill>
              <a:srgbClr val="1969A4"/>
            </a:solidFill>
            <a:tailEnd type="triangl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8DA3D99C-8141-AD65-C6AE-645961CFA64E}"/>
              </a:ext>
            </a:extLst>
          </p:cNvPr>
          <p:cNvCxnSpPr>
            <a:cxnSpLocks/>
          </p:cNvCxnSpPr>
          <p:nvPr/>
        </p:nvCxnSpPr>
        <p:spPr>
          <a:xfrm flipH="1">
            <a:off x="6898042" y="3024789"/>
            <a:ext cx="855308" cy="137055"/>
          </a:xfrm>
          <a:prstGeom prst="straightConnector1">
            <a:avLst/>
          </a:prstGeom>
          <a:ln>
            <a:solidFill>
              <a:srgbClr val="49BED8"/>
            </a:solidFill>
            <a:tailEnd type="triangl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D4E29B11-0E9B-CBA2-6F50-8D7ADA403163}"/>
              </a:ext>
            </a:extLst>
          </p:cNvPr>
          <p:cNvCxnSpPr>
            <a:cxnSpLocks/>
          </p:cNvCxnSpPr>
          <p:nvPr/>
        </p:nvCxnSpPr>
        <p:spPr>
          <a:xfrm flipH="1">
            <a:off x="7033313" y="3914041"/>
            <a:ext cx="720037" cy="0"/>
          </a:xfrm>
          <a:prstGeom prst="straightConnector1">
            <a:avLst/>
          </a:prstGeom>
          <a:ln>
            <a:solidFill>
              <a:srgbClr val="78BCD3"/>
            </a:solidFill>
            <a:tailEnd type="triangle"/>
          </a:ln>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93BC8488-ADC3-B2EC-4F72-A3C4E99C147A}"/>
              </a:ext>
            </a:extLst>
          </p:cNvPr>
          <p:cNvCxnSpPr>
            <a:cxnSpLocks/>
          </p:cNvCxnSpPr>
          <p:nvPr/>
        </p:nvCxnSpPr>
        <p:spPr>
          <a:xfrm flipH="1" flipV="1">
            <a:off x="7237070" y="4580795"/>
            <a:ext cx="597067" cy="353155"/>
          </a:xfrm>
          <a:prstGeom prst="straightConnector1">
            <a:avLst/>
          </a:prstGeom>
          <a:ln>
            <a:solidFill>
              <a:srgbClr val="1969A4"/>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00736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641C1D7-360E-621D-5C38-B3374913FED9}"/>
              </a:ext>
            </a:extLst>
          </p:cNvPr>
          <p:cNvSpPr>
            <a:spLocks noGrp="1"/>
          </p:cNvSpPr>
          <p:nvPr>
            <p:ph type="title"/>
          </p:nvPr>
        </p:nvSpPr>
        <p:spPr>
          <a:xfrm>
            <a:off x="2486430" y="405442"/>
            <a:ext cx="7326161" cy="1008259"/>
          </a:xfrm>
        </p:spPr>
        <p:txBody>
          <a:bodyPr/>
          <a:lstStyle/>
          <a:p>
            <a:r>
              <a:rPr lang="sl-SI" dirty="0"/>
              <a:t>Zakaj</a:t>
            </a:r>
            <a:r>
              <a:rPr lang="en-US" dirty="0"/>
              <a:t>? </a:t>
            </a:r>
            <a:r>
              <a:rPr lang="sl-SI" dirty="0"/>
              <a:t>Premostitev razkoraka.</a:t>
            </a:r>
            <a:endParaRPr lang="en-US" dirty="0"/>
          </a:p>
        </p:txBody>
      </p:sp>
      <p:sp>
        <p:nvSpPr>
          <p:cNvPr id="3" name="Rectangle 1">
            <a:extLst>
              <a:ext uri="{FF2B5EF4-FFF2-40B4-BE49-F238E27FC236}">
                <a16:creationId xmlns:a16="http://schemas.microsoft.com/office/drawing/2014/main" id="{9EE74370-5A0B-213F-197D-57152B305E60}"/>
              </a:ext>
            </a:extLst>
          </p:cNvPr>
          <p:cNvSpPr/>
          <p:nvPr/>
        </p:nvSpPr>
        <p:spPr>
          <a:xfrm>
            <a:off x="2618129" y="1957161"/>
            <a:ext cx="1418896" cy="869687"/>
          </a:xfrm>
          <a:prstGeom prst="roundRect">
            <a:avLst/>
          </a:prstGeom>
          <a:solidFill>
            <a:schemeClr val="bg1"/>
          </a:solidFill>
          <a:ln w="12700">
            <a:solidFill>
              <a:srgbClr val="67A8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dirty="0">
                <a:solidFill>
                  <a:srgbClr val="67A8B9"/>
                </a:solidFill>
                <a:latin typeface="Source Sans Pro Black" panose="020B0803030403020204" pitchFamily="34" charset="0"/>
                <a:ea typeface="Source Sans Pro Black" panose="020B0803030403020204" pitchFamily="34" charset="0"/>
              </a:rPr>
              <a:t>Okvirni pogoji</a:t>
            </a:r>
            <a:endParaRPr lang="en-BE" sz="1400" dirty="0">
              <a:solidFill>
                <a:srgbClr val="67A8B9"/>
              </a:solidFill>
              <a:latin typeface="Source Sans Pro Black" panose="020B0803030403020204" pitchFamily="34" charset="0"/>
              <a:ea typeface="Source Sans Pro Black" panose="020B0803030403020204" pitchFamily="34" charset="0"/>
            </a:endParaRPr>
          </a:p>
        </p:txBody>
      </p:sp>
      <p:cxnSp>
        <p:nvCxnSpPr>
          <p:cNvPr id="4" name="Straight Arrow Connector 3">
            <a:extLst>
              <a:ext uri="{FF2B5EF4-FFF2-40B4-BE49-F238E27FC236}">
                <a16:creationId xmlns:a16="http://schemas.microsoft.com/office/drawing/2014/main" id="{3A011C16-152C-6975-67CE-E57450C87A75}"/>
              </a:ext>
            </a:extLst>
          </p:cNvPr>
          <p:cNvCxnSpPr>
            <a:cxnSpLocks/>
          </p:cNvCxnSpPr>
          <p:nvPr/>
        </p:nvCxnSpPr>
        <p:spPr>
          <a:xfrm>
            <a:off x="3327577" y="2826848"/>
            <a:ext cx="0" cy="493614"/>
          </a:xfrm>
          <a:prstGeom prst="straightConnector1">
            <a:avLst/>
          </a:prstGeom>
          <a:ln w="38100">
            <a:solidFill>
              <a:srgbClr val="67A8B9"/>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98C1F47-9375-12F8-28E5-D563DE8AA27D}"/>
              </a:ext>
            </a:extLst>
          </p:cNvPr>
          <p:cNvSpPr/>
          <p:nvPr/>
        </p:nvSpPr>
        <p:spPr>
          <a:xfrm>
            <a:off x="2614632" y="3320462"/>
            <a:ext cx="1418896" cy="1166648"/>
          </a:xfrm>
          <a:prstGeom prst="roundRect">
            <a:avLst/>
          </a:prstGeom>
          <a:solidFill>
            <a:srgbClr val="D5E6EB"/>
          </a:solidFill>
          <a:ln>
            <a:solidFill>
              <a:srgbClr val="67A8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b="1" dirty="0">
                <a:solidFill>
                  <a:srgbClr val="67A8B9"/>
                </a:solidFill>
                <a:latin typeface="Source Sans Pro" panose="020B0503030403020204" pitchFamily="34" charset="0"/>
                <a:ea typeface="Source Sans Pro" panose="020B0503030403020204" pitchFamily="34" charset="0"/>
              </a:rPr>
              <a:t>Energetski in podnebni načrti</a:t>
            </a:r>
            <a:endParaRPr lang="en-BE" sz="1400" b="1" dirty="0">
              <a:solidFill>
                <a:srgbClr val="67A8B9"/>
              </a:solidFill>
              <a:latin typeface="Source Sans Pro" panose="020B0503030403020204" pitchFamily="34" charset="0"/>
              <a:ea typeface="Source Sans Pro" panose="020B0503030403020204" pitchFamily="34" charset="0"/>
            </a:endParaRPr>
          </a:p>
        </p:txBody>
      </p:sp>
      <p:cxnSp>
        <p:nvCxnSpPr>
          <p:cNvPr id="6" name="Straight Arrow Connector 6">
            <a:extLst>
              <a:ext uri="{FF2B5EF4-FFF2-40B4-BE49-F238E27FC236}">
                <a16:creationId xmlns:a16="http://schemas.microsoft.com/office/drawing/2014/main" id="{47119F49-92C1-5AB0-1BC1-C178219EB6DC}"/>
              </a:ext>
            </a:extLst>
          </p:cNvPr>
          <p:cNvCxnSpPr>
            <a:cxnSpLocks/>
          </p:cNvCxnSpPr>
          <p:nvPr/>
        </p:nvCxnSpPr>
        <p:spPr>
          <a:xfrm flipV="1">
            <a:off x="4033528" y="3903785"/>
            <a:ext cx="515834" cy="1"/>
          </a:xfrm>
          <a:prstGeom prst="straightConnector1">
            <a:avLst/>
          </a:prstGeom>
          <a:ln w="38100">
            <a:solidFill>
              <a:srgbClr val="67A8B9"/>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8">
            <a:extLst>
              <a:ext uri="{FF2B5EF4-FFF2-40B4-BE49-F238E27FC236}">
                <a16:creationId xmlns:a16="http://schemas.microsoft.com/office/drawing/2014/main" id="{B565577A-18AE-A602-6F03-C37CA57F9985}"/>
              </a:ext>
            </a:extLst>
          </p:cNvPr>
          <p:cNvSpPr/>
          <p:nvPr/>
        </p:nvSpPr>
        <p:spPr>
          <a:xfrm>
            <a:off x="4549362" y="3320461"/>
            <a:ext cx="1418896" cy="1166648"/>
          </a:xfrm>
          <a:prstGeom prst="roundRect">
            <a:avLst/>
          </a:prstGeom>
          <a:solidFill>
            <a:srgbClr val="67A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BE" sz="2000">
                <a:solidFill>
                  <a:schemeClr val="bg1"/>
                </a:solidFill>
                <a:latin typeface="Source Sans Pro Black" panose="020B0803030403020204" pitchFamily="34" charset="0"/>
                <a:ea typeface="Source Sans Pro Black" panose="020B0803030403020204" pitchFamily="34" charset="0"/>
              </a:rPr>
              <a:t>EUCF</a:t>
            </a:r>
          </a:p>
        </p:txBody>
      </p:sp>
      <p:sp>
        <p:nvSpPr>
          <p:cNvPr id="8" name="Geschweifte Klammer links 10">
            <a:extLst>
              <a:ext uri="{FF2B5EF4-FFF2-40B4-BE49-F238E27FC236}">
                <a16:creationId xmlns:a16="http://schemas.microsoft.com/office/drawing/2014/main" id="{B197A6B8-EBF2-5F2B-93E0-7A8990B695CE}"/>
              </a:ext>
            </a:extLst>
          </p:cNvPr>
          <p:cNvSpPr/>
          <p:nvPr/>
        </p:nvSpPr>
        <p:spPr>
          <a:xfrm>
            <a:off x="4135997" y="1934804"/>
            <a:ext cx="155448" cy="914400"/>
          </a:xfrm>
          <a:prstGeom prst="leftBrace">
            <a:avLst/>
          </a:prstGeom>
          <a:noFill/>
          <a:ln w="28575">
            <a:solidFill>
              <a:srgbClr val="67A8B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Textfeld 11">
            <a:extLst>
              <a:ext uri="{FF2B5EF4-FFF2-40B4-BE49-F238E27FC236}">
                <a16:creationId xmlns:a16="http://schemas.microsoft.com/office/drawing/2014/main" id="{FD391C78-9C5F-394B-E135-A102E21648D6}"/>
              </a:ext>
            </a:extLst>
          </p:cNvPr>
          <p:cNvSpPr txBox="1"/>
          <p:nvPr/>
        </p:nvSpPr>
        <p:spPr>
          <a:xfrm>
            <a:off x="4313467" y="1844175"/>
            <a:ext cx="2069797" cy="307777"/>
          </a:xfrm>
          <a:prstGeom prst="rect">
            <a:avLst/>
          </a:prstGeom>
          <a:noFill/>
        </p:spPr>
        <p:txBody>
          <a:bodyPr wrap="none" rtlCol="0">
            <a:spAutoFit/>
          </a:bodyPr>
          <a:lstStyle/>
          <a:p>
            <a:r>
              <a:rPr lang="sl-SI" sz="1400" dirty="0">
                <a:solidFill>
                  <a:srgbClr val="67A8B9"/>
                </a:solidFill>
                <a:latin typeface="Source Sans Pro Black" panose="020B0803030403020204" pitchFamily="34" charset="0"/>
                <a:ea typeface="Source Sans Pro Black" panose="020B0803030403020204" pitchFamily="34" charset="0"/>
              </a:rPr>
              <a:t>Kontekst javne politike</a:t>
            </a:r>
            <a:endParaRPr lang="en-GB" sz="1400" dirty="0">
              <a:solidFill>
                <a:srgbClr val="67A8B9"/>
              </a:solidFill>
              <a:latin typeface="Source Sans Pro Black" panose="020B0803030403020204" pitchFamily="34" charset="0"/>
              <a:ea typeface="Source Sans Pro Black" panose="020B0803030403020204" pitchFamily="34" charset="0"/>
            </a:endParaRPr>
          </a:p>
        </p:txBody>
      </p:sp>
      <p:sp>
        <p:nvSpPr>
          <p:cNvPr id="10" name="Textfeld 12">
            <a:extLst>
              <a:ext uri="{FF2B5EF4-FFF2-40B4-BE49-F238E27FC236}">
                <a16:creationId xmlns:a16="http://schemas.microsoft.com/office/drawing/2014/main" id="{3B870DA4-B88C-BD09-D4A4-801D1A7FDCBE}"/>
              </a:ext>
            </a:extLst>
          </p:cNvPr>
          <p:cNvSpPr txBox="1"/>
          <p:nvPr/>
        </p:nvSpPr>
        <p:spPr>
          <a:xfrm>
            <a:off x="4238887" y="2068936"/>
            <a:ext cx="1771716" cy="769441"/>
          </a:xfrm>
          <a:prstGeom prst="rect">
            <a:avLst/>
          </a:prstGeom>
          <a:noFill/>
        </p:spPr>
        <p:txBody>
          <a:bodyPr wrap="square" rtlCol="0">
            <a:spAutoFit/>
          </a:bodyPr>
          <a:lstStyle/>
          <a:p>
            <a:pPr marL="285750" indent="-285750">
              <a:buFont typeface="Arial" panose="020B0604020202020204" pitchFamily="34" charset="0"/>
              <a:buChar char="•"/>
            </a:pPr>
            <a:r>
              <a:rPr lang="en-GB" sz="1100" dirty="0">
                <a:solidFill>
                  <a:schemeClr val="tx1">
                    <a:lumMod val="50000"/>
                    <a:lumOff val="50000"/>
                  </a:schemeClr>
                </a:solidFill>
                <a:latin typeface="Source Sans Pro" panose="020B0503030403020204" pitchFamily="34" charset="0"/>
                <a:ea typeface="Source Sans Pro" panose="020B0503030403020204" pitchFamily="34" charset="0"/>
              </a:rPr>
              <a:t>EU Green Deal</a:t>
            </a:r>
          </a:p>
          <a:p>
            <a:pPr marL="285750" indent="-285750">
              <a:buFont typeface="Arial" panose="020B0604020202020204" pitchFamily="34" charset="0"/>
              <a:buChar char="•"/>
            </a:pPr>
            <a:r>
              <a:rPr lang="sl-SI" sz="1100" dirty="0">
                <a:solidFill>
                  <a:schemeClr val="tx1">
                    <a:lumMod val="50000"/>
                    <a:lumOff val="50000"/>
                  </a:schemeClr>
                </a:solidFill>
                <a:latin typeface="Source Sans Pro" panose="020B0503030403020204" pitchFamily="34" charset="0"/>
                <a:ea typeface="Source Sans Pro" panose="020B0503030403020204" pitchFamily="34" charset="0"/>
              </a:rPr>
              <a:t>Direktiva o učinkoviti rabi energije</a:t>
            </a:r>
            <a:endParaRPr lang="en-GB" sz="1100" dirty="0">
              <a:solidFill>
                <a:schemeClr val="tx1">
                  <a:lumMod val="50000"/>
                  <a:lumOff val="50000"/>
                </a:schemeClr>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sl-SI" sz="1100" dirty="0">
                <a:solidFill>
                  <a:schemeClr val="tx1">
                    <a:lumMod val="50000"/>
                    <a:lumOff val="50000"/>
                  </a:schemeClr>
                </a:solidFill>
                <a:latin typeface="Source Sans Pro" panose="020B0503030403020204" pitchFamily="34" charset="0"/>
                <a:ea typeface="Source Sans Pro" panose="020B0503030403020204" pitchFamily="34" charset="0"/>
              </a:rPr>
              <a:t>T.i. </a:t>
            </a:r>
            <a:r>
              <a:rPr lang="en-GB" sz="1100" dirty="0">
                <a:solidFill>
                  <a:schemeClr val="tx1">
                    <a:lumMod val="50000"/>
                    <a:lumOff val="50000"/>
                  </a:schemeClr>
                </a:solidFill>
                <a:latin typeface="Source Sans Pro" panose="020B0503030403020204" pitchFamily="34" charset="0"/>
                <a:ea typeface="Source Sans Pro" panose="020B0503030403020204" pitchFamily="34" charset="0"/>
              </a:rPr>
              <a:t>Renovation wave</a:t>
            </a:r>
          </a:p>
        </p:txBody>
      </p:sp>
      <p:sp>
        <p:nvSpPr>
          <p:cNvPr id="11" name="Geschweifte Klammer links 13">
            <a:extLst>
              <a:ext uri="{FF2B5EF4-FFF2-40B4-BE49-F238E27FC236}">
                <a16:creationId xmlns:a16="http://schemas.microsoft.com/office/drawing/2014/main" id="{2B5EF22E-CFA2-916A-8169-548515A87B1A}"/>
              </a:ext>
            </a:extLst>
          </p:cNvPr>
          <p:cNvSpPr/>
          <p:nvPr/>
        </p:nvSpPr>
        <p:spPr>
          <a:xfrm rot="5400000">
            <a:off x="5181086" y="3997131"/>
            <a:ext cx="155448" cy="1418896"/>
          </a:xfrm>
          <a:prstGeom prst="leftBrace">
            <a:avLst/>
          </a:prstGeom>
          <a:noFill/>
          <a:ln w="28575">
            <a:solidFill>
              <a:srgbClr val="67A8B9"/>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12" name="Textfeld 14">
            <a:extLst>
              <a:ext uri="{FF2B5EF4-FFF2-40B4-BE49-F238E27FC236}">
                <a16:creationId xmlns:a16="http://schemas.microsoft.com/office/drawing/2014/main" id="{1D0DBA3C-B7C5-A749-7E8F-A70FC5E32FD2}"/>
              </a:ext>
            </a:extLst>
          </p:cNvPr>
          <p:cNvSpPr txBox="1"/>
          <p:nvPr/>
        </p:nvSpPr>
        <p:spPr>
          <a:xfrm>
            <a:off x="4390417" y="4804478"/>
            <a:ext cx="1864613" cy="307777"/>
          </a:xfrm>
          <a:prstGeom prst="rect">
            <a:avLst/>
          </a:prstGeom>
          <a:noFill/>
        </p:spPr>
        <p:txBody>
          <a:bodyPr wrap="none" rtlCol="0">
            <a:spAutoFit/>
          </a:bodyPr>
          <a:lstStyle/>
          <a:p>
            <a:r>
              <a:rPr lang="sl-SI" sz="1400" dirty="0">
                <a:solidFill>
                  <a:srgbClr val="67A8B9"/>
                </a:solidFill>
                <a:latin typeface="Source Sans Pro Black" panose="020B0803030403020204" pitchFamily="34" charset="0"/>
                <a:ea typeface="Source Sans Pro Black" panose="020B0803030403020204" pitchFamily="34" charset="0"/>
              </a:rPr>
              <a:t>Investicijski koncept</a:t>
            </a:r>
            <a:endParaRPr lang="en-GB" sz="1400" dirty="0">
              <a:solidFill>
                <a:srgbClr val="67A8B9"/>
              </a:solidFill>
              <a:latin typeface="Source Sans Pro Black" panose="020B0803030403020204" pitchFamily="34" charset="0"/>
              <a:ea typeface="Source Sans Pro Black" panose="020B0803030403020204" pitchFamily="34" charset="0"/>
            </a:endParaRPr>
          </a:p>
        </p:txBody>
      </p:sp>
      <p:sp>
        <p:nvSpPr>
          <p:cNvPr id="13" name="Rechteck 15">
            <a:extLst>
              <a:ext uri="{FF2B5EF4-FFF2-40B4-BE49-F238E27FC236}">
                <a16:creationId xmlns:a16="http://schemas.microsoft.com/office/drawing/2014/main" id="{AE18CBA6-A287-37BF-F174-759B400FD613}"/>
              </a:ext>
            </a:extLst>
          </p:cNvPr>
          <p:cNvSpPr/>
          <p:nvPr/>
        </p:nvSpPr>
        <p:spPr>
          <a:xfrm>
            <a:off x="4191663" y="5070432"/>
            <a:ext cx="2092556" cy="1615827"/>
          </a:xfrm>
          <a:prstGeom prst="rect">
            <a:avLst/>
          </a:prstGeom>
        </p:spPr>
        <p:txBody>
          <a:bodyPr wrap="square">
            <a:spAutoFit/>
          </a:bodyPr>
          <a:lstStyle/>
          <a:p>
            <a:pPr marL="285750" indent="-285750">
              <a:buFont typeface="Arial" panose="020B0604020202020204" pitchFamily="34" charset="0"/>
              <a:buChar char="•"/>
            </a:pPr>
            <a:r>
              <a:rPr lang="sl-SI" sz="1100" dirty="0">
                <a:solidFill>
                  <a:schemeClr val="tx1">
                    <a:lumMod val="50000"/>
                    <a:lumOff val="50000"/>
                  </a:schemeClr>
                </a:solidFill>
                <a:latin typeface="Source Sans Pro" panose="020B0503030403020204" pitchFamily="34" charset="0"/>
                <a:ea typeface="Source Sans Pro" panose="020B0503030403020204" pitchFamily="34" charset="0"/>
              </a:rPr>
              <a:t>Prvi korak k realizaciji projekta</a:t>
            </a:r>
            <a:endParaRPr lang="en-BE" sz="1100" dirty="0">
              <a:solidFill>
                <a:schemeClr val="tx1">
                  <a:lumMod val="50000"/>
                  <a:lumOff val="50000"/>
                </a:schemeClr>
              </a:solidFill>
              <a:latin typeface="Source Sans Pro" panose="020B0503030403020204" pitchFamily="34" charset="0"/>
              <a:ea typeface="Source Sans Pro" panose="020B0503030403020204" pitchFamily="34" charset="0"/>
            </a:endParaRPr>
          </a:p>
          <a:p>
            <a:pPr marL="285750" indent="-285750">
              <a:buFont typeface="Arial" panose="020B0604020202020204" pitchFamily="34" charset="0"/>
              <a:buChar char="•"/>
            </a:pPr>
            <a:r>
              <a:rPr lang="sl-SI" sz="1100" dirty="0">
                <a:solidFill>
                  <a:schemeClr val="tx1">
                    <a:lumMod val="50000"/>
                    <a:lumOff val="50000"/>
                  </a:schemeClr>
                </a:solidFill>
                <a:latin typeface="Source Sans Pro" panose="020B0503030403020204" pitchFamily="34" charset="0"/>
                <a:ea typeface="Source Sans Pro" panose="020B0503030403020204" pitchFamily="34" charset="0"/>
              </a:rPr>
              <a:t>Analiza trga in ovir</a:t>
            </a:r>
          </a:p>
          <a:p>
            <a:pPr marL="285750" indent="-285750">
              <a:buFont typeface="Arial" panose="020B0604020202020204" pitchFamily="34" charset="0"/>
              <a:buChar char="•"/>
            </a:pPr>
            <a:r>
              <a:rPr lang="sl-SI" sz="1100" dirty="0">
                <a:solidFill>
                  <a:schemeClr val="tx1">
                    <a:lumMod val="50000"/>
                    <a:lumOff val="50000"/>
                  </a:schemeClr>
                </a:solidFill>
                <a:latin typeface="Source Sans Pro" panose="020B0503030403020204" pitchFamily="34" charset="0"/>
                <a:ea typeface="Source Sans Pro" panose="020B0503030403020204" pitchFamily="34" charset="0"/>
              </a:rPr>
              <a:t>Analiza lokalnih deležnikov</a:t>
            </a:r>
          </a:p>
          <a:p>
            <a:pPr marL="285750" indent="-285750">
              <a:buFont typeface="Arial" panose="020B0604020202020204" pitchFamily="34" charset="0"/>
              <a:buChar char="•"/>
            </a:pPr>
            <a:r>
              <a:rPr lang="sl-SI" sz="1100" dirty="0">
                <a:solidFill>
                  <a:schemeClr val="tx1">
                    <a:lumMod val="50000"/>
                    <a:lumOff val="50000"/>
                  </a:schemeClr>
                </a:solidFill>
                <a:latin typeface="Source Sans Pro" panose="020B0503030403020204" pitchFamily="34" charset="0"/>
                <a:ea typeface="Source Sans Pro" panose="020B0503030403020204" pitchFamily="34" charset="0"/>
              </a:rPr>
              <a:t>Pravna analiza</a:t>
            </a:r>
          </a:p>
          <a:p>
            <a:pPr marL="285750" indent="-285750">
              <a:buFont typeface="Arial" panose="020B0604020202020204" pitchFamily="34" charset="0"/>
              <a:buChar char="•"/>
            </a:pPr>
            <a:r>
              <a:rPr lang="sl-SI" sz="1100" dirty="0">
                <a:solidFill>
                  <a:schemeClr val="tx1">
                    <a:lumMod val="50000"/>
                    <a:lumOff val="50000"/>
                  </a:schemeClr>
                </a:solidFill>
                <a:latin typeface="Source Sans Pro" panose="020B0503030403020204" pitchFamily="34" charset="0"/>
                <a:ea typeface="Source Sans Pro" panose="020B0503030403020204" pitchFamily="34" charset="0"/>
              </a:rPr>
              <a:t>Strategije financiranja projekta</a:t>
            </a:r>
          </a:p>
          <a:p>
            <a:pPr marL="285750" indent="-285750">
              <a:buFont typeface="Arial" panose="020B0604020202020204" pitchFamily="34" charset="0"/>
              <a:buChar char="•"/>
            </a:pPr>
            <a:r>
              <a:rPr lang="sl-SI" sz="1100" dirty="0">
                <a:solidFill>
                  <a:schemeClr val="tx1">
                    <a:lumMod val="50000"/>
                    <a:lumOff val="50000"/>
                  </a:schemeClr>
                </a:solidFill>
                <a:latin typeface="Source Sans Pro" panose="020B0503030403020204" pitchFamily="34" charset="0"/>
                <a:ea typeface="Source Sans Pro" panose="020B0503030403020204" pitchFamily="34" charset="0"/>
              </a:rPr>
              <a:t>Investicijski proces</a:t>
            </a:r>
          </a:p>
          <a:p>
            <a:pPr marL="285750" indent="-285750">
              <a:buFont typeface="Arial" panose="020B0604020202020204" pitchFamily="34" charset="0"/>
              <a:buChar char="•"/>
            </a:pPr>
            <a:r>
              <a:rPr lang="sl-SI" sz="1100" dirty="0">
                <a:solidFill>
                  <a:schemeClr val="tx1">
                    <a:lumMod val="50000"/>
                    <a:lumOff val="50000"/>
                  </a:schemeClr>
                </a:solidFill>
                <a:latin typeface="Source Sans Pro" panose="020B0503030403020204" pitchFamily="34" charset="0"/>
                <a:ea typeface="Source Sans Pro" panose="020B0503030403020204" pitchFamily="34" charset="0"/>
              </a:rPr>
              <a:t>Koraki za implementacijo</a:t>
            </a:r>
          </a:p>
        </p:txBody>
      </p:sp>
      <p:cxnSp>
        <p:nvCxnSpPr>
          <p:cNvPr id="14" name="Straight Arrow Connector 24">
            <a:extLst>
              <a:ext uri="{FF2B5EF4-FFF2-40B4-BE49-F238E27FC236}">
                <a16:creationId xmlns:a16="http://schemas.microsoft.com/office/drawing/2014/main" id="{340F933E-54F0-4D83-578C-0122A846E2FA}"/>
              </a:ext>
            </a:extLst>
          </p:cNvPr>
          <p:cNvCxnSpPr>
            <a:cxnSpLocks/>
          </p:cNvCxnSpPr>
          <p:nvPr/>
        </p:nvCxnSpPr>
        <p:spPr>
          <a:xfrm flipV="1">
            <a:off x="5968258" y="3903787"/>
            <a:ext cx="1492979" cy="1"/>
          </a:xfrm>
          <a:prstGeom prst="straightConnector1">
            <a:avLst/>
          </a:prstGeom>
          <a:ln w="38100">
            <a:solidFill>
              <a:srgbClr val="67A8B9"/>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r Verbinder 17">
            <a:extLst>
              <a:ext uri="{FF2B5EF4-FFF2-40B4-BE49-F238E27FC236}">
                <a16:creationId xmlns:a16="http://schemas.microsoft.com/office/drawing/2014/main" id="{F3E20984-67E0-7AEA-99F1-5EBBFBF13EB8}"/>
              </a:ext>
            </a:extLst>
          </p:cNvPr>
          <p:cNvCxnSpPr>
            <a:cxnSpLocks/>
          </p:cNvCxnSpPr>
          <p:nvPr/>
        </p:nvCxnSpPr>
        <p:spPr>
          <a:xfrm>
            <a:off x="6203091" y="2454565"/>
            <a:ext cx="0" cy="1449221"/>
          </a:xfrm>
          <a:prstGeom prst="line">
            <a:avLst/>
          </a:prstGeom>
          <a:ln w="38100">
            <a:solidFill>
              <a:srgbClr val="67A8B9"/>
            </a:solidFill>
          </a:ln>
        </p:spPr>
        <p:style>
          <a:lnRef idx="1">
            <a:schemeClr val="accent1"/>
          </a:lnRef>
          <a:fillRef idx="0">
            <a:schemeClr val="accent1"/>
          </a:fillRef>
          <a:effectRef idx="0">
            <a:schemeClr val="accent1"/>
          </a:effectRef>
          <a:fontRef idx="minor">
            <a:schemeClr val="tx1"/>
          </a:fontRef>
        </p:style>
      </p:cxnSp>
      <p:sp>
        <p:nvSpPr>
          <p:cNvPr id="16" name="Rectangle 26">
            <a:extLst>
              <a:ext uri="{FF2B5EF4-FFF2-40B4-BE49-F238E27FC236}">
                <a16:creationId xmlns:a16="http://schemas.microsoft.com/office/drawing/2014/main" id="{573517AA-113D-605D-74AF-5112A7F5FAF9}"/>
              </a:ext>
            </a:extLst>
          </p:cNvPr>
          <p:cNvSpPr/>
          <p:nvPr/>
        </p:nvSpPr>
        <p:spPr>
          <a:xfrm>
            <a:off x="7461237" y="3320461"/>
            <a:ext cx="1643330" cy="1166648"/>
          </a:xfrm>
          <a:prstGeom prst="roundRect">
            <a:avLst/>
          </a:prstGeom>
          <a:solidFill>
            <a:srgbClr val="D5E6EB"/>
          </a:solidFill>
          <a:ln>
            <a:solidFill>
              <a:srgbClr val="67A8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b="1" dirty="0">
                <a:solidFill>
                  <a:srgbClr val="67A8B9"/>
                </a:solidFill>
                <a:latin typeface="Source Sans Pro" panose="020B0503030403020204" pitchFamily="34" charset="0"/>
                <a:ea typeface="Source Sans Pro" panose="020B0503030403020204" pitchFamily="34" charset="0"/>
              </a:rPr>
              <a:t>Financiranje in implementacija</a:t>
            </a:r>
            <a:endParaRPr lang="en-BE" sz="1400" b="1" dirty="0">
              <a:solidFill>
                <a:srgbClr val="67A8B9"/>
              </a:solidFill>
              <a:latin typeface="Source Sans Pro" panose="020B0503030403020204" pitchFamily="34" charset="0"/>
              <a:ea typeface="Source Sans Pro" panose="020B0503030403020204" pitchFamily="34" charset="0"/>
            </a:endParaRPr>
          </a:p>
        </p:txBody>
      </p:sp>
      <p:cxnSp>
        <p:nvCxnSpPr>
          <p:cNvPr id="17" name="Straight Arrow Connector 6">
            <a:extLst>
              <a:ext uri="{FF2B5EF4-FFF2-40B4-BE49-F238E27FC236}">
                <a16:creationId xmlns:a16="http://schemas.microsoft.com/office/drawing/2014/main" id="{B7CF7E45-6DEE-CFCD-5406-40D94F91797E}"/>
              </a:ext>
            </a:extLst>
          </p:cNvPr>
          <p:cNvCxnSpPr>
            <a:cxnSpLocks/>
          </p:cNvCxnSpPr>
          <p:nvPr/>
        </p:nvCxnSpPr>
        <p:spPr>
          <a:xfrm flipV="1">
            <a:off x="6189307" y="2454565"/>
            <a:ext cx="537115" cy="1"/>
          </a:xfrm>
          <a:prstGeom prst="straightConnector1">
            <a:avLst/>
          </a:prstGeom>
          <a:ln w="38100">
            <a:solidFill>
              <a:srgbClr val="67A8B9"/>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26">
            <a:extLst>
              <a:ext uri="{FF2B5EF4-FFF2-40B4-BE49-F238E27FC236}">
                <a16:creationId xmlns:a16="http://schemas.microsoft.com/office/drawing/2014/main" id="{BEA3A51D-D263-6641-4DB6-B72761E93797}"/>
              </a:ext>
            </a:extLst>
          </p:cNvPr>
          <p:cNvSpPr/>
          <p:nvPr/>
        </p:nvSpPr>
        <p:spPr>
          <a:xfrm>
            <a:off x="6751299" y="1960192"/>
            <a:ext cx="1103465" cy="1016482"/>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b="1" dirty="0">
                <a:solidFill>
                  <a:srgbClr val="67A8B9"/>
                </a:solidFill>
                <a:latin typeface="Source Sans Pro" panose="020B0503030403020204" pitchFamily="34" charset="0"/>
                <a:ea typeface="Source Sans Pro" panose="020B0503030403020204" pitchFamily="34" charset="0"/>
              </a:rPr>
              <a:t>Nadaljna tehnična pomoč</a:t>
            </a:r>
            <a:endParaRPr lang="en-GB" sz="1400" b="1" dirty="0">
              <a:solidFill>
                <a:srgbClr val="67A8B9"/>
              </a:solidFill>
              <a:latin typeface="Source Sans Pro" panose="020B0503030403020204" pitchFamily="34" charset="0"/>
              <a:ea typeface="Source Sans Pro" panose="020B0503030403020204" pitchFamily="34" charset="0"/>
            </a:endParaRPr>
          </a:p>
        </p:txBody>
      </p:sp>
      <p:cxnSp>
        <p:nvCxnSpPr>
          <p:cNvPr id="20" name="Gerader Verbinder 21">
            <a:extLst>
              <a:ext uri="{FF2B5EF4-FFF2-40B4-BE49-F238E27FC236}">
                <a16:creationId xmlns:a16="http://schemas.microsoft.com/office/drawing/2014/main" id="{82B13A72-6991-1599-74F5-271C19280334}"/>
              </a:ext>
            </a:extLst>
          </p:cNvPr>
          <p:cNvCxnSpPr>
            <a:cxnSpLocks/>
          </p:cNvCxnSpPr>
          <p:nvPr/>
        </p:nvCxnSpPr>
        <p:spPr>
          <a:xfrm>
            <a:off x="7868399" y="2451956"/>
            <a:ext cx="414503" cy="0"/>
          </a:xfrm>
          <a:prstGeom prst="line">
            <a:avLst/>
          </a:prstGeom>
          <a:ln w="38100">
            <a:solidFill>
              <a:srgbClr val="67A8B9"/>
            </a:solidFill>
          </a:ln>
        </p:spPr>
        <p:style>
          <a:lnRef idx="1">
            <a:schemeClr val="accent1"/>
          </a:lnRef>
          <a:fillRef idx="0">
            <a:schemeClr val="accent1"/>
          </a:fillRef>
          <a:effectRef idx="0">
            <a:schemeClr val="accent1"/>
          </a:effectRef>
          <a:fontRef idx="minor">
            <a:schemeClr val="tx1"/>
          </a:fontRef>
        </p:style>
      </p:cxnSp>
      <p:cxnSp>
        <p:nvCxnSpPr>
          <p:cNvPr id="21" name="Straight Arrow Connector 3">
            <a:extLst>
              <a:ext uri="{FF2B5EF4-FFF2-40B4-BE49-F238E27FC236}">
                <a16:creationId xmlns:a16="http://schemas.microsoft.com/office/drawing/2014/main" id="{BF1B44EE-369E-65D7-98AF-BE289061EA69}"/>
              </a:ext>
            </a:extLst>
          </p:cNvPr>
          <p:cNvCxnSpPr>
            <a:cxnSpLocks/>
          </p:cNvCxnSpPr>
          <p:nvPr/>
        </p:nvCxnSpPr>
        <p:spPr>
          <a:xfrm>
            <a:off x="8282902" y="2429731"/>
            <a:ext cx="0" cy="862155"/>
          </a:xfrm>
          <a:prstGeom prst="straightConnector1">
            <a:avLst/>
          </a:prstGeom>
          <a:ln w="38100">
            <a:solidFill>
              <a:srgbClr val="67A8B9"/>
            </a:solidFill>
            <a:tailEnd type="triangle"/>
          </a:ln>
        </p:spPr>
        <p:style>
          <a:lnRef idx="1">
            <a:schemeClr val="accent1"/>
          </a:lnRef>
          <a:fillRef idx="0">
            <a:schemeClr val="accent1"/>
          </a:fillRef>
          <a:effectRef idx="0">
            <a:schemeClr val="accent1"/>
          </a:effectRef>
          <a:fontRef idx="minor">
            <a:schemeClr val="tx1"/>
          </a:fontRef>
        </p:style>
      </p:cxnSp>
      <p:sp>
        <p:nvSpPr>
          <p:cNvPr id="22" name="Left-right Arrow 40">
            <a:extLst>
              <a:ext uri="{FF2B5EF4-FFF2-40B4-BE49-F238E27FC236}">
                <a16:creationId xmlns:a16="http://schemas.microsoft.com/office/drawing/2014/main" id="{AFB2C051-8697-3F85-F655-64F40E6DD5B2}"/>
              </a:ext>
            </a:extLst>
          </p:cNvPr>
          <p:cNvSpPr/>
          <p:nvPr/>
        </p:nvSpPr>
        <p:spPr>
          <a:xfrm>
            <a:off x="9156010" y="3734305"/>
            <a:ext cx="355618" cy="338960"/>
          </a:xfrm>
          <a:prstGeom prst="leftRightArrow">
            <a:avLst>
              <a:gd name="adj1" fmla="val 27519"/>
              <a:gd name="adj2" fmla="val 33140"/>
            </a:avLst>
          </a:prstGeom>
          <a:solidFill>
            <a:srgbClr val="67A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3" name="Rectangle 26">
            <a:extLst>
              <a:ext uri="{FF2B5EF4-FFF2-40B4-BE49-F238E27FC236}">
                <a16:creationId xmlns:a16="http://schemas.microsoft.com/office/drawing/2014/main" id="{FEFF4EB9-1704-BFB8-51E3-9F3ABD61D2C1}"/>
              </a:ext>
            </a:extLst>
          </p:cNvPr>
          <p:cNvSpPr/>
          <p:nvPr/>
        </p:nvSpPr>
        <p:spPr>
          <a:xfrm>
            <a:off x="9617028" y="3320464"/>
            <a:ext cx="1310631" cy="1166648"/>
          </a:xfrm>
          <a:prstGeom prst="roundRect">
            <a:avLst/>
          </a:prstGeom>
          <a:solidFill>
            <a:srgbClr val="D5E6EB"/>
          </a:solidFill>
          <a:ln>
            <a:solidFill>
              <a:srgbClr val="67A8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b="1" dirty="0">
                <a:solidFill>
                  <a:srgbClr val="67A8B9"/>
                </a:solidFill>
                <a:latin typeface="Source Sans Pro" panose="020B0503030403020204" pitchFamily="34" charset="0"/>
                <a:ea typeface="Source Sans Pro" panose="020B0503030403020204" pitchFamily="34" charset="0"/>
              </a:rPr>
              <a:t>Uspešno financiranje</a:t>
            </a:r>
            <a:endParaRPr lang="en-GB" sz="1400" b="1" dirty="0">
              <a:solidFill>
                <a:srgbClr val="67A8B9"/>
              </a:solidFill>
              <a:latin typeface="Source Sans Pro" panose="020B0503030403020204" pitchFamily="34" charset="0"/>
              <a:ea typeface="Source Sans Pro" panose="020B0503030403020204" pitchFamily="34" charset="0"/>
            </a:endParaRPr>
          </a:p>
        </p:txBody>
      </p:sp>
      <p:sp>
        <p:nvSpPr>
          <p:cNvPr id="24" name="Ellipse 25">
            <a:extLst>
              <a:ext uri="{FF2B5EF4-FFF2-40B4-BE49-F238E27FC236}">
                <a16:creationId xmlns:a16="http://schemas.microsoft.com/office/drawing/2014/main" id="{797EC857-7B8C-3669-5E57-507B55F85AC3}"/>
              </a:ext>
            </a:extLst>
          </p:cNvPr>
          <p:cNvSpPr/>
          <p:nvPr/>
        </p:nvSpPr>
        <p:spPr>
          <a:xfrm>
            <a:off x="3033577" y="4341572"/>
            <a:ext cx="612000" cy="612000"/>
          </a:xfrm>
          <a:prstGeom prst="ellipse">
            <a:avLst/>
          </a:prstGeom>
          <a:solidFill>
            <a:srgbClr val="67A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Ellipse 26">
            <a:extLst>
              <a:ext uri="{FF2B5EF4-FFF2-40B4-BE49-F238E27FC236}">
                <a16:creationId xmlns:a16="http://schemas.microsoft.com/office/drawing/2014/main" id="{F14F7196-FAA3-1BB4-8DAC-8ABBB4F92A77}"/>
              </a:ext>
            </a:extLst>
          </p:cNvPr>
          <p:cNvSpPr/>
          <p:nvPr/>
        </p:nvSpPr>
        <p:spPr>
          <a:xfrm>
            <a:off x="3052074" y="4360092"/>
            <a:ext cx="576000" cy="576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Ellipse 27">
            <a:extLst>
              <a:ext uri="{FF2B5EF4-FFF2-40B4-BE49-F238E27FC236}">
                <a16:creationId xmlns:a16="http://schemas.microsoft.com/office/drawing/2014/main" id="{FE7C2D69-4347-C290-F16D-87693BF1C334}"/>
              </a:ext>
            </a:extLst>
          </p:cNvPr>
          <p:cNvSpPr/>
          <p:nvPr/>
        </p:nvSpPr>
        <p:spPr>
          <a:xfrm>
            <a:off x="8003842" y="4341572"/>
            <a:ext cx="612000" cy="612000"/>
          </a:xfrm>
          <a:prstGeom prst="ellipse">
            <a:avLst/>
          </a:prstGeom>
          <a:solidFill>
            <a:srgbClr val="67A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Ellipse 28">
            <a:extLst>
              <a:ext uri="{FF2B5EF4-FFF2-40B4-BE49-F238E27FC236}">
                <a16:creationId xmlns:a16="http://schemas.microsoft.com/office/drawing/2014/main" id="{DD838300-EA56-3541-C9FB-FBBC39A5B5CC}"/>
              </a:ext>
            </a:extLst>
          </p:cNvPr>
          <p:cNvSpPr/>
          <p:nvPr/>
        </p:nvSpPr>
        <p:spPr>
          <a:xfrm>
            <a:off x="8022339" y="4355647"/>
            <a:ext cx="576000" cy="576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8" name="Ellipse 29">
            <a:extLst>
              <a:ext uri="{FF2B5EF4-FFF2-40B4-BE49-F238E27FC236}">
                <a16:creationId xmlns:a16="http://schemas.microsoft.com/office/drawing/2014/main" id="{0C684D76-B2E0-36F8-040E-DD8344530308}"/>
              </a:ext>
            </a:extLst>
          </p:cNvPr>
          <p:cNvSpPr/>
          <p:nvPr/>
        </p:nvSpPr>
        <p:spPr>
          <a:xfrm>
            <a:off x="9985546" y="4317478"/>
            <a:ext cx="612000" cy="612000"/>
          </a:xfrm>
          <a:prstGeom prst="ellipse">
            <a:avLst/>
          </a:prstGeom>
          <a:solidFill>
            <a:srgbClr val="67A8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Ellipse 30">
            <a:extLst>
              <a:ext uri="{FF2B5EF4-FFF2-40B4-BE49-F238E27FC236}">
                <a16:creationId xmlns:a16="http://schemas.microsoft.com/office/drawing/2014/main" id="{09152247-EBDE-5C2A-02ED-BFC58A9C17E5}"/>
              </a:ext>
            </a:extLst>
          </p:cNvPr>
          <p:cNvSpPr/>
          <p:nvPr/>
        </p:nvSpPr>
        <p:spPr>
          <a:xfrm>
            <a:off x="10004043" y="4331553"/>
            <a:ext cx="576000" cy="576000"/>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0" name="Grafik 31">
            <a:extLst>
              <a:ext uri="{FF2B5EF4-FFF2-40B4-BE49-F238E27FC236}">
                <a16:creationId xmlns:a16="http://schemas.microsoft.com/office/drawing/2014/main" id="{265FAAF3-6DBA-EAA6-E2D4-9A7E13D80BDC}"/>
              </a:ext>
            </a:extLst>
          </p:cNvPr>
          <p:cNvPicPr>
            <a:picLocks noChangeAspect="1"/>
          </p:cNvPicPr>
          <p:nvPr/>
        </p:nvPicPr>
        <p:blipFill>
          <a:blip r:embed="rId2"/>
          <a:stretch>
            <a:fillRect/>
          </a:stretch>
        </p:blipFill>
        <p:spPr>
          <a:xfrm>
            <a:off x="3120552" y="4443784"/>
            <a:ext cx="432000" cy="432000"/>
          </a:xfrm>
          <a:prstGeom prst="rect">
            <a:avLst/>
          </a:prstGeom>
        </p:spPr>
      </p:pic>
      <p:pic>
        <p:nvPicPr>
          <p:cNvPr id="31" name="Grafik 32">
            <a:extLst>
              <a:ext uri="{FF2B5EF4-FFF2-40B4-BE49-F238E27FC236}">
                <a16:creationId xmlns:a16="http://schemas.microsoft.com/office/drawing/2014/main" id="{BBD352F1-E1F0-ADA5-0673-189EDF36D2EA}"/>
              </a:ext>
            </a:extLst>
          </p:cNvPr>
          <p:cNvPicPr>
            <a:picLocks noChangeAspect="1"/>
          </p:cNvPicPr>
          <p:nvPr/>
        </p:nvPicPr>
        <p:blipFill>
          <a:blip r:embed="rId3"/>
          <a:stretch>
            <a:fillRect/>
          </a:stretch>
        </p:blipFill>
        <p:spPr>
          <a:xfrm>
            <a:off x="8094799" y="4439597"/>
            <a:ext cx="432000" cy="432000"/>
          </a:xfrm>
          <a:prstGeom prst="rect">
            <a:avLst/>
          </a:prstGeom>
        </p:spPr>
      </p:pic>
      <p:pic>
        <p:nvPicPr>
          <p:cNvPr id="32" name="Grafik 33">
            <a:extLst>
              <a:ext uri="{FF2B5EF4-FFF2-40B4-BE49-F238E27FC236}">
                <a16:creationId xmlns:a16="http://schemas.microsoft.com/office/drawing/2014/main" id="{83761773-2116-C1BE-F493-E6B52A2DE8E9}"/>
              </a:ext>
            </a:extLst>
          </p:cNvPr>
          <p:cNvPicPr>
            <a:picLocks noChangeAspect="1"/>
          </p:cNvPicPr>
          <p:nvPr/>
        </p:nvPicPr>
        <p:blipFill>
          <a:blip r:embed="rId4"/>
          <a:stretch>
            <a:fillRect/>
          </a:stretch>
        </p:blipFill>
        <p:spPr>
          <a:xfrm>
            <a:off x="10072996" y="4395167"/>
            <a:ext cx="432000" cy="432000"/>
          </a:xfrm>
          <a:prstGeom prst="rect">
            <a:avLst/>
          </a:prstGeom>
        </p:spPr>
      </p:pic>
    </p:spTree>
    <p:extLst>
      <p:ext uri="{BB962C8B-B14F-4D97-AF65-F5344CB8AC3E}">
        <p14:creationId xmlns:p14="http://schemas.microsoft.com/office/powerpoint/2010/main" val="3817016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a:extLst>
              <a:ext uri="{FF2B5EF4-FFF2-40B4-BE49-F238E27FC236}">
                <a16:creationId xmlns:a16="http://schemas.microsoft.com/office/drawing/2014/main" id="{0F0537F9-C2BF-434B-17B0-4A4A983AD85C}"/>
              </a:ext>
            </a:extLst>
          </p:cNvPr>
          <p:cNvSpPr/>
          <p:nvPr/>
        </p:nvSpPr>
        <p:spPr>
          <a:xfrm>
            <a:off x="438150" y="4095750"/>
            <a:ext cx="11306175" cy="1916312"/>
          </a:xfrm>
          <a:prstGeom prst="roundRect">
            <a:avLst/>
          </a:prstGeom>
          <a:solidFill>
            <a:srgbClr val="78BCD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BE"/>
          </a:p>
        </p:txBody>
      </p:sp>
      <p:sp>
        <p:nvSpPr>
          <p:cNvPr id="2" name="Title 1">
            <a:extLst>
              <a:ext uri="{FF2B5EF4-FFF2-40B4-BE49-F238E27FC236}">
                <a16:creationId xmlns:a16="http://schemas.microsoft.com/office/drawing/2014/main" id="{C2F817E2-A50E-2D09-737D-104DE3EC7820}"/>
              </a:ext>
            </a:extLst>
          </p:cNvPr>
          <p:cNvSpPr>
            <a:spLocks noGrp="1"/>
          </p:cNvSpPr>
          <p:nvPr>
            <p:ph type="title"/>
          </p:nvPr>
        </p:nvSpPr>
        <p:spPr/>
        <p:txBody>
          <a:bodyPr/>
          <a:lstStyle/>
          <a:p>
            <a:r>
              <a:rPr lang="en-BE"/>
              <a:t>European City Facility (EUCF)</a:t>
            </a:r>
          </a:p>
        </p:txBody>
      </p:sp>
      <p:sp>
        <p:nvSpPr>
          <p:cNvPr id="3" name="Rounded Rectangle 2">
            <a:extLst>
              <a:ext uri="{FF2B5EF4-FFF2-40B4-BE49-F238E27FC236}">
                <a16:creationId xmlns:a16="http://schemas.microsoft.com/office/drawing/2014/main" id="{4F04A083-9820-15A7-958E-697CA429285D}"/>
              </a:ext>
            </a:extLst>
          </p:cNvPr>
          <p:cNvSpPr/>
          <p:nvPr/>
        </p:nvSpPr>
        <p:spPr>
          <a:xfrm>
            <a:off x="4839107" y="1952220"/>
            <a:ext cx="6905218" cy="571730"/>
          </a:xfrm>
          <a:prstGeom prst="roundRect">
            <a:avLst/>
          </a:prstGeom>
          <a:solidFill>
            <a:schemeClr val="bg1">
              <a:lumMod val="85000"/>
            </a:schemeClr>
          </a:solidFill>
          <a:ln>
            <a:solidFill>
              <a:srgbClr val="1A6AA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l-SI" dirty="0">
                <a:solidFill>
                  <a:schemeClr val="tx1"/>
                </a:solidFill>
              </a:rPr>
              <a:t>7. </a:t>
            </a:r>
            <a:r>
              <a:rPr lang="de-DE" dirty="0">
                <a:solidFill>
                  <a:schemeClr val="tx1"/>
                </a:solidFill>
              </a:rPr>
              <a:t>p</a:t>
            </a:r>
            <a:r>
              <a:rPr lang="sl-SI" dirty="0">
                <a:solidFill>
                  <a:schemeClr val="tx1"/>
                </a:solidFill>
              </a:rPr>
              <a:t>oziv EUCF je </a:t>
            </a:r>
            <a:r>
              <a:rPr lang="sl-SI" b="1" dirty="0">
                <a:solidFill>
                  <a:srgbClr val="0092C3"/>
                </a:solidFill>
              </a:rPr>
              <a:t>odprt</a:t>
            </a:r>
            <a:r>
              <a:rPr lang="de-DE" b="1" dirty="0">
                <a:solidFill>
                  <a:srgbClr val="0092C3"/>
                </a:solidFill>
              </a:rPr>
              <a:t> </a:t>
            </a:r>
            <a:r>
              <a:rPr lang="de-DE" b="1" dirty="0" err="1">
                <a:solidFill>
                  <a:srgbClr val="0092C3"/>
                </a:solidFill>
              </a:rPr>
              <a:t>od</a:t>
            </a:r>
            <a:r>
              <a:rPr lang="de-DE" b="1" dirty="0">
                <a:solidFill>
                  <a:srgbClr val="0092C3"/>
                </a:solidFill>
              </a:rPr>
              <a:t> 15. </a:t>
            </a:r>
            <a:r>
              <a:rPr lang="sl-SI" b="1" dirty="0">
                <a:solidFill>
                  <a:srgbClr val="0092C3"/>
                </a:solidFill>
              </a:rPr>
              <a:t>oktobra</a:t>
            </a:r>
            <a:r>
              <a:rPr lang="de-DE" b="1" dirty="0">
                <a:solidFill>
                  <a:srgbClr val="0092C3"/>
                </a:solidFill>
              </a:rPr>
              <a:t> 2024</a:t>
            </a:r>
            <a:r>
              <a:rPr lang="en-BE" b="1" dirty="0">
                <a:solidFill>
                  <a:srgbClr val="0092C3"/>
                </a:solidFill>
              </a:rPr>
              <a:t>!</a:t>
            </a:r>
          </a:p>
        </p:txBody>
      </p:sp>
      <p:sp>
        <p:nvSpPr>
          <p:cNvPr id="4" name="Rounded Rectangle 3">
            <a:extLst>
              <a:ext uri="{FF2B5EF4-FFF2-40B4-BE49-F238E27FC236}">
                <a16:creationId xmlns:a16="http://schemas.microsoft.com/office/drawing/2014/main" id="{D836355C-2637-D60B-1F35-E8D04BB95BDB}"/>
              </a:ext>
            </a:extLst>
          </p:cNvPr>
          <p:cNvSpPr/>
          <p:nvPr/>
        </p:nvSpPr>
        <p:spPr>
          <a:xfrm>
            <a:off x="4839107" y="2689436"/>
            <a:ext cx="6905218" cy="571730"/>
          </a:xfrm>
          <a:prstGeom prst="roundRect">
            <a:avLst/>
          </a:prstGeom>
          <a:solidFill>
            <a:schemeClr val="bg1">
              <a:lumMod val="85000"/>
            </a:schemeClr>
          </a:solidFill>
          <a:ln>
            <a:solidFill>
              <a:srgbClr val="1A6AA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l-SI" dirty="0">
                <a:solidFill>
                  <a:schemeClr val="tx1"/>
                </a:solidFill>
              </a:rPr>
              <a:t>Prijave so možne do</a:t>
            </a:r>
            <a:r>
              <a:rPr lang="en-BE" b="1" dirty="0">
                <a:solidFill>
                  <a:srgbClr val="0092C3"/>
                </a:solidFill>
              </a:rPr>
              <a:t> </a:t>
            </a:r>
            <a:r>
              <a:rPr lang="de-DE" b="1" dirty="0">
                <a:solidFill>
                  <a:srgbClr val="0092C3"/>
                </a:solidFill>
              </a:rPr>
              <a:t>1</a:t>
            </a:r>
            <a:r>
              <a:rPr lang="sl-SI" b="1" dirty="0">
                <a:solidFill>
                  <a:srgbClr val="0092C3"/>
                </a:solidFill>
              </a:rPr>
              <a:t>8. decembra</a:t>
            </a:r>
            <a:r>
              <a:rPr lang="en-BE" b="1" dirty="0">
                <a:solidFill>
                  <a:srgbClr val="0092C3"/>
                </a:solidFill>
              </a:rPr>
              <a:t>, 17:00 </a:t>
            </a:r>
            <a:r>
              <a:rPr lang="sl-SI" b="1" dirty="0">
                <a:solidFill>
                  <a:srgbClr val="0092C3"/>
                </a:solidFill>
              </a:rPr>
              <a:t>CET</a:t>
            </a:r>
            <a:endParaRPr lang="en-BE" b="1" dirty="0">
              <a:solidFill>
                <a:srgbClr val="0092C3"/>
              </a:solidFill>
            </a:endParaRPr>
          </a:p>
        </p:txBody>
      </p:sp>
      <p:sp>
        <p:nvSpPr>
          <p:cNvPr id="5" name="Rounded Rectangle 4">
            <a:extLst>
              <a:ext uri="{FF2B5EF4-FFF2-40B4-BE49-F238E27FC236}">
                <a16:creationId xmlns:a16="http://schemas.microsoft.com/office/drawing/2014/main" id="{E8A9DA86-C356-F226-8A01-F7F050CE7A4C}"/>
              </a:ext>
            </a:extLst>
          </p:cNvPr>
          <p:cNvSpPr/>
          <p:nvPr/>
        </p:nvSpPr>
        <p:spPr>
          <a:xfrm>
            <a:off x="1119188" y="4249576"/>
            <a:ext cx="10358030" cy="715758"/>
          </a:xfrm>
          <a:prstGeom prst="roundRect">
            <a:avLst/>
          </a:prstGeom>
          <a:solidFill>
            <a:schemeClr val="bg1">
              <a:lumMod val="85000"/>
            </a:schemeClr>
          </a:solidFill>
          <a:ln>
            <a:solidFill>
              <a:srgbClr val="1A6AA5"/>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r>
              <a:rPr lang="sl-SI" dirty="0">
                <a:solidFill>
                  <a:schemeClr val="tx1"/>
                </a:solidFill>
              </a:rPr>
              <a:t>1. E</a:t>
            </a:r>
            <a:r>
              <a:rPr lang="en-BE" dirty="0">
                <a:solidFill>
                  <a:schemeClr val="tx1"/>
                </a:solidFill>
              </a:rPr>
              <a:t>UCF</a:t>
            </a:r>
            <a:r>
              <a:rPr lang="sl-SI" dirty="0">
                <a:solidFill>
                  <a:schemeClr val="tx1"/>
                </a:solidFill>
              </a:rPr>
              <a:t> ponuja</a:t>
            </a:r>
            <a:r>
              <a:rPr lang="en-BE" dirty="0">
                <a:solidFill>
                  <a:schemeClr val="tx1"/>
                </a:solidFill>
              </a:rPr>
              <a:t> </a:t>
            </a:r>
            <a:r>
              <a:rPr lang="sl-SI" b="1" dirty="0">
                <a:solidFill>
                  <a:srgbClr val="0092C3"/>
                </a:solidFill>
                <a:ea typeface="+mn-lt"/>
                <a:cs typeface="+mn-lt"/>
              </a:rPr>
              <a:t>finančno podporo</a:t>
            </a:r>
            <a:r>
              <a:rPr lang="en-BE" dirty="0">
                <a:solidFill>
                  <a:schemeClr val="tx1"/>
                </a:solidFill>
              </a:rPr>
              <a:t> </a:t>
            </a:r>
            <a:r>
              <a:rPr lang="en-BE" dirty="0"/>
              <a:t> </a:t>
            </a:r>
            <a:r>
              <a:rPr lang="sl-SI" dirty="0">
                <a:solidFill>
                  <a:schemeClr val="tx1"/>
                </a:solidFill>
              </a:rPr>
              <a:t>občinam (in skupinam le-teh) </a:t>
            </a:r>
            <a:r>
              <a:rPr lang="sl-SI" b="1" dirty="0">
                <a:solidFill>
                  <a:srgbClr val="0092C3"/>
                </a:solidFill>
              </a:rPr>
              <a:t>pri izdelavi investicijskih konceptov </a:t>
            </a:r>
            <a:endParaRPr lang="en-BE" b="1" dirty="0">
              <a:solidFill>
                <a:srgbClr val="0092C3"/>
              </a:solidFill>
            </a:endParaRPr>
          </a:p>
        </p:txBody>
      </p:sp>
      <p:sp>
        <p:nvSpPr>
          <p:cNvPr id="7" name="Rounded Rectangle 6">
            <a:extLst>
              <a:ext uri="{FF2B5EF4-FFF2-40B4-BE49-F238E27FC236}">
                <a16:creationId xmlns:a16="http://schemas.microsoft.com/office/drawing/2014/main" id="{63391100-6066-FE8B-A219-8015B335AE12}"/>
              </a:ext>
            </a:extLst>
          </p:cNvPr>
          <p:cNvSpPr/>
          <p:nvPr/>
        </p:nvSpPr>
        <p:spPr>
          <a:xfrm>
            <a:off x="1119189" y="5130819"/>
            <a:ext cx="10358029" cy="715757"/>
          </a:xfrm>
          <a:prstGeom prst="roundRect">
            <a:avLst/>
          </a:prstGeom>
          <a:solidFill>
            <a:schemeClr val="bg1">
              <a:lumMod val="85000"/>
            </a:schemeClr>
          </a:solidFill>
          <a:ln>
            <a:solidFill>
              <a:srgbClr val="1A6AA5"/>
            </a:solidFill>
          </a:ln>
        </p:spPr>
        <p:style>
          <a:lnRef idx="1">
            <a:schemeClr val="accent1"/>
          </a:lnRef>
          <a:fillRef idx="3">
            <a:schemeClr val="accent1"/>
          </a:fillRef>
          <a:effectRef idx="2">
            <a:schemeClr val="accent1"/>
          </a:effectRef>
          <a:fontRef idx="minor">
            <a:schemeClr val="lt1"/>
          </a:fontRef>
        </p:style>
        <p:txBody>
          <a:bodyPr rtlCol="0" anchor="ctr"/>
          <a:lstStyle/>
          <a:p>
            <a:r>
              <a:rPr lang="sl-SI" dirty="0">
                <a:solidFill>
                  <a:schemeClr val="tx1"/>
                </a:solidFill>
              </a:rPr>
              <a:t>2. </a:t>
            </a:r>
            <a:r>
              <a:rPr lang="en-BE" dirty="0">
                <a:solidFill>
                  <a:schemeClr val="tx1"/>
                </a:solidFill>
              </a:rPr>
              <a:t>EUCF </a:t>
            </a:r>
            <a:r>
              <a:rPr lang="sl-SI" dirty="0">
                <a:solidFill>
                  <a:schemeClr val="tx1"/>
                </a:solidFill>
              </a:rPr>
              <a:t>ponuja</a:t>
            </a:r>
            <a:r>
              <a:rPr lang="en-BE" dirty="0"/>
              <a:t> </a:t>
            </a:r>
            <a:r>
              <a:rPr lang="sl-SI" b="1" dirty="0">
                <a:solidFill>
                  <a:srgbClr val="0092C3"/>
                </a:solidFill>
              </a:rPr>
              <a:t>strokovno pomoč</a:t>
            </a:r>
            <a:r>
              <a:rPr lang="en-BE" dirty="0">
                <a:solidFill>
                  <a:schemeClr val="tx1"/>
                </a:solidFill>
              </a:rPr>
              <a:t> </a:t>
            </a:r>
            <a:r>
              <a:rPr lang="de-DE" dirty="0" err="1">
                <a:solidFill>
                  <a:schemeClr val="tx1"/>
                </a:solidFill>
              </a:rPr>
              <a:t>pri</a:t>
            </a:r>
            <a:r>
              <a:rPr lang="de-DE" dirty="0">
                <a:solidFill>
                  <a:schemeClr val="tx1"/>
                </a:solidFill>
              </a:rPr>
              <a:t> </a:t>
            </a:r>
            <a:r>
              <a:rPr lang="de-DE" dirty="0" err="1">
                <a:solidFill>
                  <a:schemeClr val="tx1"/>
                </a:solidFill>
              </a:rPr>
              <a:t>implementaciji</a:t>
            </a:r>
            <a:r>
              <a:rPr lang="de-DE" dirty="0">
                <a:solidFill>
                  <a:schemeClr val="tx1"/>
                </a:solidFill>
              </a:rPr>
              <a:t> IK </a:t>
            </a:r>
            <a:r>
              <a:rPr lang="sl-SI" dirty="0">
                <a:solidFill>
                  <a:schemeClr val="tx1"/>
                </a:solidFill>
              </a:rPr>
              <a:t>z namenom povečanja možnosti, da se k projektu pritegnejo </a:t>
            </a:r>
            <a:r>
              <a:rPr lang="sl-SI" b="1" dirty="0">
                <a:solidFill>
                  <a:srgbClr val="0092C3"/>
                </a:solidFill>
              </a:rPr>
              <a:t>javni in privatni investitorji </a:t>
            </a:r>
            <a:endParaRPr lang="en-BE" dirty="0">
              <a:solidFill>
                <a:schemeClr val="tx1"/>
              </a:solidFill>
            </a:endParaRPr>
          </a:p>
        </p:txBody>
      </p:sp>
      <p:pic>
        <p:nvPicPr>
          <p:cNvPr id="9" name="Picture 8">
            <a:extLst>
              <a:ext uri="{FF2B5EF4-FFF2-40B4-BE49-F238E27FC236}">
                <a16:creationId xmlns:a16="http://schemas.microsoft.com/office/drawing/2014/main" id="{AA623C11-D826-68D9-730C-109A88F3BA94}"/>
              </a:ext>
            </a:extLst>
          </p:cNvPr>
          <p:cNvPicPr>
            <a:picLocks noChangeAspect="1"/>
          </p:cNvPicPr>
          <p:nvPr/>
        </p:nvPicPr>
        <p:blipFill>
          <a:blip r:embed="rId3"/>
          <a:stretch>
            <a:fillRect/>
          </a:stretch>
        </p:blipFill>
        <p:spPr>
          <a:xfrm>
            <a:off x="2242803" y="1731280"/>
            <a:ext cx="1778887" cy="1916312"/>
          </a:xfrm>
          <a:prstGeom prst="rect">
            <a:avLst/>
          </a:prstGeom>
        </p:spPr>
      </p:pic>
      <p:sp>
        <p:nvSpPr>
          <p:cNvPr id="12" name="TextBox 11">
            <a:extLst>
              <a:ext uri="{FF2B5EF4-FFF2-40B4-BE49-F238E27FC236}">
                <a16:creationId xmlns:a16="http://schemas.microsoft.com/office/drawing/2014/main" id="{3219D979-B749-E37C-4187-7C069D5B083C}"/>
              </a:ext>
            </a:extLst>
          </p:cNvPr>
          <p:cNvSpPr txBox="1"/>
          <p:nvPr/>
        </p:nvSpPr>
        <p:spPr>
          <a:xfrm rot="16200000">
            <a:off x="97252" y="4869240"/>
            <a:ext cx="1362833" cy="369332"/>
          </a:xfrm>
          <a:prstGeom prst="rect">
            <a:avLst/>
          </a:prstGeom>
          <a:noFill/>
        </p:spPr>
        <p:txBody>
          <a:bodyPr wrap="square">
            <a:spAutoFit/>
          </a:bodyPr>
          <a:lstStyle/>
          <a:p>
            <a:pPr algn="ctr"/>
            <a:r>
              <a:rPr lang="de-DE" b="1" dirty="0"/>
              <a:t>CILJI</a:t>
            </a:r>
            <a:endParaRPr lang="en-BE" dirty="0"/>
          </a:p>
        </p:txBody>
      </p:sp>
      <p:sp>
        <p:nvSpPr>
          <p:cNvPr id="11" name="Rounded Rectangle 3">
            <a:extLst>
              <a:ext uri="{FF2B5EF4-FFF2-40B4-BE49-F238E27FC236}">
                <a16:creationId xmlns:a16="http://schemas.microsoft.com/office/drawing/2014/main" id="{5A3DA425-72C8-4EC2-9501-7096F9CC411A}"/>
              </a:ext>
            </a:extLst>
          </p:cNvPr>
          <p:cNvSpPr/>
          <p:nvPr/>
        </p:nvSpPr>
        <p:spPr>
          <a:xfrm>
            <a:off x="4839107" y="3423459"/>
            <a:ext cx="6905218" cy="571730"/>
          </a:xfrm>
          <a:prstGeom prst="roundRect">
            <a:avLst/>
          </a:prstGeom>
          <a:solidFill>
            <a:schemeClr val="bg1">
              <a:lumMod val="85000"/>
            </a:schemeClr>
          </a:solidFill>
          <a:ln>
            <a:solidFill>
              <a:srgbClr val="1A6AA5"/>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sl-SI" dirty="0">
                <a:solidFill>
                  <a:schemeClr val="tx1"/>
                </a:solidFill>
              </a:rPr>
              <a:t>7</a:t>
            </a:r>
            <a:r>
              <a:rPr lang="de-DE" dirty="0">
                <a:solidFill>
                  <a:schemeClr val="tx1"/>
                </a:solidFill>
              </a:rPr>
              <a:t>. </a:t>
            </a:r>
            <a:r>
              <a:rPr lang="de-DE" dirty="0" err="1">
                <a:solidFill>
                  <a:schemeClr val="tx1"/>
                </a:solidFill>
              </a:rPr>
              <a:t>poziv</a:t>
            </a:r>
            <a:r>
              <a:rPr lang="de-DE" dirty="0">
                <a:solidFill>
                  <a:schemeClr val="tx1"/>
                </a:solidFill>
              </a:rPr>
              <a:t> je </a:t>
            </a:r>
            <a:r>
              <a:rPr lang="de-DE" dirty="0" err="1">
                <a:solidFill>
                  <a:schemeClr val="tx1"/>
                </a:solidFill>
              </a:rPr>
              <a:t>odprt</a:t>
            </a:r>
            <a:r>
              <a:rPr lang="de-DE" dirty="0">
                <a:solidFill>
                  <a:schemeClr val="tx1"/>
                </a:solidFill>
              </a:rPr>
              <a:t> </a:t>
            </a:r>
            <a:r>
              <a:rPr lang="de-DE" dirty="0" err="1">
                <a:solidFill>
                  <a:schemeClr val="tx1"/>
                </a:solidFill>
              </a:rPr>
              <a:t>samo</a:t>
            </a:r>
            <a:r>
              <a:rPr lang="de-DE" dirty="0">
                <a:solidFill>
                  <a:schemeClr val="tx1"/>
                </a:solidFill>
              </a:rPr>
              <a:t> </a:t>
            </a:r>
            <a:r>
              <a:rPr lang="de-DE" dirty="0" err="1">
                <a:solidFill>
                  <a:schemeClr val="tx1"/>
                </a:solidFill>
              </a:rPr>
              <a:t>za</a:t>
            </a:r>
            <a:r>
              <a:rPr lang="de-DE" dirty="0">
                <a:solidFill>
                  <a:schemeClr val="tx1"/>
                </a:solidFill>
              </a:rPr>
              <a:t> </a:t>
            </a:r>
            <a:r>
              <a:rPr lang="de-DE" b="1" dirty="0" err="1">
                <a:solidFill>
                  <a:srgbClr val="0092C3"/>
                </a:solidFill>
              </a:rPr>
              <a:t>nove</a:t>
            </a:r>
            <a:r>
              <a:rPr lang="de-DE" b="1" dirty="0">
                <a:solidFill>
                  <a:srgbClr val="0092C3"/>
                </a:solidFill>
              </a:rPr>
              <a:t> </a:t>
            </a:r>
            <a:r>
              <a:rPr lang="de-DE" b="1" dirty="0" err="1">
                <a:solidFill>
                  <a:srgbClr val="0092C3"/>
                </a:solidFill>
              </a:rPr>
              <a:t>potencialne</a:t>
            </a:r>
            <a:r>
              <a:rPr lang="de-DE" b="1" dirty="0">
                <a:solidFill>
                  <a:srgbClr val="0092C3"/>
                </a:solidFill>
              </a:rPr>
              <a:t> </a:t>
            </a:r>
            <a:r>
              <a:rPr lang="de-DE" b="1" dirty="0" err="1">
                <a:solidFill>
                  <a:srgbClr val="0092C3"/>
                </a:solidFill>
              </a:rPr>
              <a:t>prejemnike</a:t>
            </a:r>
            <a:r>
              <a:rPr lang="de-DE" b="1" dirty="0">
                <a:solidFill>
                  <a:srgbClr val="0092C3"/>
                </a:solidFill>
              </a:rPr>
              <a:t> </a:t>
            </a:r>
            <a:r>
              <a:rPr lang="sl-SI" b="1" dirty="0">
                <a:solidFill>
                  <a:srgbClr val="0092C3"/>
                </a:solidFill>
              </a:rPr>
              <a:t>EUCF </a:t>
            </a:r>
            <a:r>
              <a:rPr lang="de-DE" b="1" dirty="0" err="1">
                <a:solidFill>
                  <a:srgbClr val="0092C3"/>
                </a:solidFill>
              </a:rPr>
              <a:t>sredstev</a:t>
            </a:r>
            <a:r>
              <a:rPr lang="de-DE" dirty="0">
                <a:solidFill>
                  <a:schemeClr val="tx1"/>
                </a:solidFill>
              </a:rPr>
              <a:t>, </a:t>
            </a:r>
            <a:r>
              <a:rPr lang="de-DE" dirty="0" err="1">
                <a:solidFill>
                  <a:schemeClr val="tx1"/>
                </a:solidFill>
              </a:rPr>
              <a:t>prejemniki</a:t>
            </a:r>
            <a:r>
              <a:rPr lang="de-DE" dirty="0">
                <a:solidFill>
                  <a:schemeClr val="tx1"/>
                </a:solidFill>
              </a:rPr>
              <a:t> </a:t>
            </a:r>
            <a:r>
              <a:rPr lang="de-DE" dirty="0" err="1">
                <a:solidFill>
                  <a:schemeClr val="tx1"/>
                </a:solidFill>
              </a:rPr>
              <a:t>iz</a:t>
            </a:r>
            <a:r>
              <a:rPr lang="de-DE" dirty="0">
                <a:solidFill>
                  <a:schemeClr val="tx1"/>
                </a:solidFill>
              </a:rPr>
              <a:t> </a:t>
            </a:r>
            <a:r>
              <a:rPr lang="de-DE" dirty="0" err="1">
                <a:solidFill>
                  <a:schemeClr val="tx1"/>
                </a:solidFill>
              </a:rPr>
              <a:t>prej</a:t>
            </a:r>
            <a:r>
              <a:rPr lang="sl-SI" dirty="0">
                <a:solidFill>
                  <a:schemeClr val="tx1"/>
                </a:solidFill>
              </a:rPr>
              <a:t>šnjih pozivov se ne morejo prijaviti.</a:t>
            </a:r>
            <a:endParaRPr lang="en-BE" b="1" dirty="0">
              <a:solidFill>
                <a:srgbClr val="0092C3"/>
              </a:solidFill>
            </a:endParaRPr>
          </a:p>
        </p:txBody>
      </p:sp>
    </p:spTree>
    <p:extLst>
      <p:ext uri="{BB962C8B-B14F-4D97-AF65-F5344CB8AC3E}">
        <p14:creationId xmlns:p14="http://schemas.microsoft.com/office/powerpoint/2010/main" val="961029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C641C1D7-360E-621D-5C38-B3374913FED9}"/>
              </a:ext>
            </a:extLst>
          </p:cNvPr>
          <p:cNvSpPr>
            <a:spLocks noGrp="1"/>
          </p:cNvSpPr>
          <p:nvPr>
            <p:ph type="title"/>
          </p:nvPr>
        </p:nvSpPr>
        <p:spPr>
          <a:xfrm>
            <a:off x="2486430" y="405442"/>
            <a:ext cx="7185803" cy="1008259"/>
          </a:xfrm>
        </p:spPr>
        <p:txBody>
          <a:bodyPr>
            <a:normAutofit fontScale="90000"/>
          </a:bodyPr>
          <a:lstStyle/>
          <a:p>
            <a:r>
              <a:rPr lang="sl-SI" dirty="0"/>
              <a:t>6. poziv: Razpoložljiva sredstva</a:t>
            </a:r>
            <a:endParaRPr lang="en-US" dirty="0"/>
          </a:p>
        </p:txBody>
      </p:sp>
      <p:graphicFrame>
        <p:nvGraphicFramePr>
          <p:cNvPr id="3" name="Table 2">
            <a:extLst>
              <a:ext uri="{FF2B5EF4-FFF2-40B4-BE49-F238E27FC236}">
                <a16:creationId xmlns:a16="http://schemas.microsoft.com/office/drawing/2014/main" id="{AEDA2F53-4246-35EA-7EA6-4F809E5BDB83}"/>
              </a:ext>
            </a:extLst>
          </p:cNvPr>
          <p:cNvGraphicFramePr>
            <a:graphicFrameLocks noGrp="1"/>
          </p:cNvGraphicFramePr>
          <p:nvPr>
            <p:extLst>
              <p:ext uri="{D42A27DB-BD31-4B8C-83A1-F6EECF244321}">
                <p14:modId xmlns:p14="http://schemas.microsoft.com/office/powerpoint/2010/main" val="2414287829"/>
              </p:ext>
            </p:extLst>
          </p:nvPr>
        </p:nvGraphicFramePr>
        <p:xfrm>
          <a:off x="717908" y="2001328"/>
          <a:ext cx="10722851" cy="4107821"/>
        </p:xfrm>
        <a:graphic>
          <a:graphicData uri="http://schemas.openxmlformats.org/drawingml/2006/table">
            <a:tbl>
              <a:tblPr firstRow="1" firstCol="1" bandRow="1"/>
              <a:tblGrid>
                <a:gridCol w="1998323">
                  <a:extLst>
                    <a:ext uri="{9D8B030D-6E8A-4147-A177-3AD203B41FA5}">
                      <a16:colId xmlns:a16="http://schemas.microsoft.com/office/drawing/2014/main" val="2327969177"/>
                    </a:ext>
                  </a:extLst>
                </a:gridCol>
                <a:gridCol w="4506777">
                  <a:extLst>
                    <a:ext uri="{9D8B030D-6E8A-4147-A177-3AD203B41FA5}">
                      <a16:colId xmlns:a16="http://schemas.microsoft.com/office/drawing/2014/main" val="3387758301"/>
                    </a:ext>
                  </a:extLst>
                </a:gridCol>
                <a:gridCol w="2023761">
                  <a:extLst>
                    <a:ext uri="{9D8B030D-6E8A-4147-A177-3AD203B41FA5}">
                      <a16:colId xmlns:a16="http://schemas.microsoft.com/office/drawing/2014/main" val="4166613630"/>
                    </a:ext>
                  </a:extLst>
                </a:gridCol>
                <a:gridCol w="2193990">
                  <a:extLst>
                    <a:ext uri="{9D8B030D-6E8A-4147-A177-3AD203B41FA5}">
                      <a16:colId xmlns:a16="http://schemas.microsoft.com/office/drawing/2014/main" val="1132591139"/>
                    </a:ext>
                  </a:extLst>
                </a:gridCol>
              </a:tblGrid>
              <a:tr h="970979">
                <a:tc>
                  <a:txBody>
                    <a:bodyPr/>
                    <a:lstStyle/>
                    <a:p>
                      <a:pPr algn="ctr" fontAlgn="ctr">
                        <a:lnSpc>
                          <a:spcPct val="115000"/>
                        </a:lnSpc>
                        <a:spcBef>
                          <a:spcPts val="600"/>
                        </a:spcBef>
                        <a:spcAft>
                          <a:spcPts val="600"/>
                        </a:spcAft>
                      </a:pPr>
                      <a:r>
                        <a:rPr lang="sl-SI" sz="1700" b="1" i="0" u="none" strike="noStrike" dirty="0">
                          <a:solidFill>
                            <a:srgbClr val="FFFFFF"/>
                          </a:solidFill>
                          <a:effectLst/>
                          <a:latin typeface="Source Sans Pro"/>
                          <a:ea typeface="MS Mincho"/>
                          <a:cs typeface="Times New Roman"/>
                        </a:rPr>
                        <a:t>Regija</a:t>
                      </a:r>
                      <a:endParaRPr lang="en-GB" sz="3600" b="0" i="0" u="none" strike="noStrike" dirty="0">
                        <a:effectLst/>
                        <a:latin typeface="Source Sans Pro"/>
                        <a:ea typeface="MS Mincho"/>
                        <a:cs typeface="Times New Roman"/>
                      </a:endParaRPr>
                    </a:p>
                  </a:txBody>
                  <a:tcPr marL="134117" marR="134117" marT="1862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559DC4"/>
                    </a:solidFill>
                  </a:tcPr>
                </a:tc>
                <a:tc>
                  <a:txBody>
                    <a:bodyPr/>
                    <a:lstStyle/>
                    <a:p>
                      <a:pPr algn="ctr" fontAlgn="ctr">
                        <a:lnSpc>
                          <a:spcPct val="115000"/>
                        </a:lnSpc>
                        <a:spcBef>
                          <a:spcPts val="600"/>
                        </a:spcBef>
                        <a:spcAft>
                          <a:spcPts val="600"/>
                        </a:spcAft>
                      </a:pPr>
                      <a:r>
                        <a:rPr lang="sl-SI" sz="1700" b="1" i="0" u="none" strike="noStrike" dirty="0">
                          <a:solidFill>
                            <a:srgbClr val="FFFFFF"/>
                          </a:solidFill>
                          <a:effectLst/>
                          <a:latin typeface="Source Sans Pro"/>
                          <a:ea typeface="MS Mincho"/>
                          <a:cs typeface="Times New Roman"/>
                        </a:rPr>
                        <a:t>Države</a:t>
                      </a:r>
                      <a:endParaRPr lang="en-GB" sz="3600" b="0" i="0" u="none" strike="noStrike" dirty="0">
                        <a:effectLst/>
                        <a:latin typeface="Source Sans Pro"/>
                        <a:ea typeface="MS Mincho"/>
                        <a:cs typeface="Times New Roman"/>
                      </a:endParaRPr>
                    </a:p>
                  </a:txBody>
                  <a:tcPr marL="134117" marR="134117" marT="1862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559DC4"/>
                    </a:solidFill>
                  </a:tcPr>
                </a:tc>
                <a:tc>
                  <a:txBody>
                    <a:bodyPr/>
                    <a:lstStyle/>
                    <a:p>
                      <a:pPr algn="ctr" fontAlgn="ctr">
                        <a:lnSpc>
                          <a:spcPct val="115000"/>
                        </a:lnSpc>
                        <a:spcBef>
                          <a:spcPts val="600"/>
                        </a:spcBef>
                        <a:spcAft>
                          <a:spcPts val="600"/>
                        </a:spcAft>
                      </a:pPr>
                      <a:r>
                        <a:rPr lang="sl-SI" sz="1700" b="1" i="0" u="none" strike="noStrike" dirty="0">
                          <a:solidFill>
                            <a:srgbClr val="FFFFFF"/>
                          </a:solidFill>
                          <a:effectLst/>
                          <a:latin typeface="Source Sans Pro"/>
                          <a:ea typeface="MS Mincho"/>
                          <a:cs typeface="Times New Roman"/>
                        </a:rPr>
                        <a:t>Razpoložljiva sredstva za 7. poziv</a:t>
                      </a:r>
                      <a:r>
                        <a:rPr lang="en-GB" sz="1700" b="1" i="0" u="none" strike="noStrike" dirty="0">
                          <a:solidFill>
                            <a:srgbClr val="FFFFFF"/>
                          </a:solidFill>
                          <a:effectLst/>
                          <a:latin typeface="Source Sans Pro"/>
                          <a:ea typeface="MS Mincho"/>
                          <a:cs typeface="Times New Roman"/>
                        </a:rPr>
                        <a:t> </a:t>
                      </a:r>
                      <a:r>
                        <a:rPr lang="sl-SI" sz="1700" b="1" i="0" u="none" strike="noStrike" dirty="0">
                          <a:solidFill>
                            <a:srgbClr val="FFFFFF"/>
                          </a:solidFill>
                          <a:effectLst/>
                          <a:latin typeface="Source Sans Pro"/>
                          <a:ea typeface="MS Mincho"/>
                          <a:cs typeface="Times New Roman"/>
                        </a:rPr>
                        <a:t>(v mio. EUR)</a:t>
                      </a:r>
                      <a:endParaRPr lang="en-GB" sz="3600" b="0" i="0" u="none" strike="noStrike" dirty="0">
                        <a:effectLst/>
                        <a:latin typeface="Arial" panose="020B0604020202020204" pitchFamily="34" charset="0"/>
                      </a:endParaRPr>
                    </a:p>
                  </a:txBody>
                  <a:tcPr marL="134117" marR="134117" marT="1862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559DC4"/>
                    </a:solidFill>
                  </a:tcPr>
                </a:tc>
                <a:tc>
                  <a:txBody>
                    <a:bodyPr/>
                    <a:lstStyle/>
                    <a:p>
                      <a:pPr algn="ctr" fontAlgn="ctr">
                        <a:lnSpc>
                          <a:spcPct val="115000"/>
                        </a:lnSpc>
                        <a:spcBef>
                          <a:spcPts val="600"/>
                        </a:spcBef>
                        <a:spcAft>
                          <a:spcPts val="600"/>
                        </a:spcAft>
                      </a:pPr>
                      <a:r>
                        <a:rPr lang="sl-SI" sz="1700" b="1" i="0" u="none" strike="noStrike" dirty="0">
                          <a:solidFill>
                            <a:srgbClr val="FFFFFF"/>
                          </a:solidFill>
                          <a:effectLst/>
                          <a:latin typeface="Source Sans Pro"/>
                          <a:ea typeface="MS Mincho"/>
                          <a:cs typeface="Times New Roman"/>
                        </a:rPr>
                        <a:t>Število financiranih IK</a:t>
                      </a:r>
                      <a:endParaRPr lang="en-GB" sz="3600" b="0" i="0" u="none" strike="noStrike" dirty="0">
                        <a:effectLst/>
                        <a:latin typeface="Source Sans Pro"/>
                        <a:ea typeface="MS Mincho"/>
                        <a:cs typeface="Times New Roman"/>
                      </a:endParaRPr>
                    </a:p>
                  </a:txBody>
                  <a:tcPr marL="134117" marR="134117" marT="1862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559DC4"/>
                    </a:solidFill>
                  </a:tcPr>
                </a:tc>
                <a:extLst>
                  <a:ext uri="{0D108BD9-81ED-4DB2-BD59-A6C34878D82A}">
                    <a16:rowId xmlns:a16="http://schemas.microsoft.com/office/drawing/2014/main" val="3444605300"/>
                  </a:ext>
                </a:extLst>
              </a:tr>
              <a:tr h="970979">
                <a:tc>
                  <a:txBody>
                    <a:bodyPr/>
                    <a:lstStyle/>
                    <a:p>
                      <a:pPr algn="ctr" fontAlgn="ctr">
                        <a:lnSpc>
                          <a:spcPct val="115000"/>
                        </a:lnSpc>
                        <a:spcBef>
                          <a:spcPts val="600"/>
                        </a:spcBef>
                        <a:spcAft>
                          <a:spcPts val="600"/>
                        </a:spcAft>
                      </a:pPr>
                      <a:r>
                        <a:rPr lang="en-GB" sz="1700" b="1" i="0" u="none" strike="noStrike" dirty="0">
                          <a:solidFill>
                            <a:srgbClr val="878787"/>
                          </a:solidFill>
                          <a:effectLst/>
                          <a:latin typeface="Source Sans Pro"/>
                          <a:ea typeface="Times New Roman" panose="02020603050405020304" pitchFamily="18" charset="0"/>
                          <a:cs typeface="Arial"/>
                        </a:rPr>
                        <a:t>Central</a:t>
                      </a:r>
                      <a:r>
                        <a:rPr lang="sl-SI" sz="1700" b="1" i="0" u="none" strike="noStrike" dirty="0">
                          <a:solidFill>
                            <a:srgbClr val="878787"/>
                          </a:solidFill>
                          <a:effectLst/>
                          <a:latin typeface="Source Sans Pro"/>
                          <a:ea typeface="Times New Roman" panose="02020603050405020304" pitchFamily="18" charset="0"/>
                          <a:cs typeface="Arial"/>
                        </a:rPr>
                        <a:t>na in vzhodne Evrope</a:t>
                      </a:r>
                      <a:endParaRPr lang="en-GB" sz="3600" b="0" i="0" u="none" strike="noStrike" dirty="0">
                        <a:effectLst/>
                        <a:latin typeface="Source Sans Pro"/>
                        <a:cs typeface="Arial"/>
                      </a:endParaRPr>
                    </a:p>
                  </a:txBody>
                  <a:tcPr marL="134117" marR="134117" marT="1862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lnSpc>
                          <a:spcPct val="115000"/>
                        </a:lnSpc>
                        <a:spcBef>
                          <a:spcPts val="600"/>
                        </a:spcBef>
                        <a:spcAft>
                          <a:spcPts val="600"/>
                        </a:spcAft>
                      </a:pPr>
                      <a:r>
                        <a:rPr lang="it-IT" sz="1700" b="0" i="0" u="none" strike="noStrike" dirty="0">
                          <a:solidFill>
                            <a:srgbClr val="878787"/>
                          </a:solidFill>
                          <a:effectLst/>
                          <a:latin typeface="Source Sans Pro"/>
                          <a:ea typeface="Times New Roman" panose="02020603050405020304" pitchFamily="18" charset="0"/>
                          <a:cs typeface="Arial"/>
                        </a:rPr>
                        <a:t>B</a:t>
                      </a:r>
                      <a:r>
                        <a:rPr lang="sl-SI" sz="1700" b="0" i="0" u="none" strike="noStrike" dirty="0">
                          <a:solidFill>
                            <a:srgbClr val="878787"/>
                          </a:solidFill>
                          <a:effectLst/>
                          <a:latin typeface="Source Sans Pro"/>
                          <a:ea typeface="Times New Roman" panose="02020603050405020304" pitchFamily="18" charset="0"/>
                          <a:cs typeface="Arial"/>
                        </a:rPr>
                        <a:t>o</a:t>
                      </a:r>
                      <a:r>
                        <a:rPr lang="it-IT" sz="1700" b="0" i="0" u="none" strike="noStrike" dirty="0" err="1">
                          <a:solidFill>
                            <a:srgbClr val="878787"/>
                          </a:solidFill>
                          <a:effectLst/>
                          <a:latin typeface="Source Sans Pro"/>
                          <a:ea typeface="Times New Roman" panose="02020603050405020304" pitchFamily="18" charset="0"/>
                          <a:cs typeface="Arial"/>
                        </a:rPr>
                        <a:t>lgari</a:t>
                      </a:r>
                      <a:r>
                        <a:rPr lang="sl-SI" sz="1700" b="0" i="0" u="none" strike="noStrike" dirty="0">
                          <a:solidFill>
                            <a:srgbClr val="878787"/>
                          </a:solidFill>
                          <a:effectLst/>
                          <a:latin typeface="Source Sans Pro"/>
                          <a:ea typeface="Times New Roman" panose="02020603050405020304" pitchFamily="18" charset="0"/>
                          <a:cs typeface="Arial"/>
                        </a:rPr>
                        <a:t>j</a:t>
                      </a:r>
                      <a:r>
                        <a:rPr lang="it-IT" sz="1700" b="0" i="0" u="none" strike="noStrike" dirty="0">
                          <a:solidFill>
                            <a:srgbClr val="878787"/>
                          </a:solidFill>
                          <a:effectLst/>
                          <a:latin typeface="Source Sans Pro"/>
                          <a:ea typeface="Times New Roman" panose="02020603050405020304" pitchFamily="18" charset="0"/>
                          <a:cs typeface="Arial"/>
                        </a:rPr>
                        <a:t>a, </a:t>
                      </a:r>
                      <a:r>
                        <a:rPr lang="sl-SI" sz="1700" b="0" i="0" u="none" strike="noStrike" dirty="0">
                          <a:solidFill>
                            <a:srgbClr val="878787"/>
                          </a:solidFill>
                          <a:effectLst/>
                          <a:latin typeface="Source Sans Pro"/>
                          <a:ea typeface="Times New Roman" panose="02020603050405020304" pitchFamily="18" charset="0"/>
                          <a:cs typeface="Arial"/>
                        </a:rPr>
                        <a:t>Hrvaška</a:t>
                      </a:r>
                      <a:r>
                        <a:rPr lang="it-IT" sz="1700" b="0" i="0" u="none" strike="noStrike" dirty="0">
                          <a:solidFill>
                            <a:srgbClr val="878787"/>
                          </a:solidFill>
                          <a:effectLst/>
                          <a:latin typeface="Source Sans Pro"/>
                          <a:ea typeface="Times New Roman" panose="02020603050405020304" pitchFamily="18" charset="0"/>
                          <a:cs typeface="Arial"/>
                        </a:rPr>
                        <a:t>, </a:t>
                      </a:r>
                      <a:r>
                        <a:rPr lang="sl-SI" sz="1700" b="0" i="0" u="none" strike="noStrike" dirty="0">
                          <a:solidFill>
                            <a:srgbClr val="878787"/>
                          </a:solidFill>
                          <a:effectLst/>
                          <a:latin typeface="Source Sans Pro"/>
                          <a:ea typeface="Times New Roman" panose="02020603050405020304" pitchFamily="18" charset="0"/>
                          <a:cs typeface="Arial"/>
                        </a:rPr>
                        <a:t>Češka</a:t>
                      </a:r>
                      <a:r>
                        <a:rPr lang="it-IT" sz="1700" b="0" i="0" u="none" strike="noStrike" dirty="0">
                          <a:solidFill>
                            <a:srgbClr val="878787"/>
                          </a:solidFill>
                          <a:effectLst/>
                          <a:latin typeface="Source Sans Pro"/>
                          <a:ea typeface="Times New Roman" panose="02020603050405020304" pitchFamily="18" charset="0"/>
                          <a:cs typeface="Arial"/>
                        </a:rPr>
                        <a:t>, Estoni</a:t>
                      </a:r>
                      <a:r>
                        <a:rPr lang="sl-SI" sz="1700" b="0" i="0" u="none" strike="noStrike" dirty="0">
                          <a:solidFill>
                            <a:srgbClr val="878787"/>
                          </a:solidFill>
                          <a:effectLst/>
                          <a:latin typeface="Source Sans Pro"/>
                          <a:ea typeface="Times New Roman" panose="02020603050405020304" pitchFamily="18" charset="0"/>
                          <a:cs typeface="Arial"/>
                        </a:rPr>
                        <a:t>j</a:t>
                      </a:r>
                      <a:r>
                        <a:rPr lang="it-IT" sz="1700" b="0" i="0" u="none" strike="noStrike" dirty="0">
                          <a:solidFill>
                            <a:srgbClr val="878787"/>
                          </a:solidFill>
                          <a:effectLst/>
                          <a:latin typeface="Source Sans Pro"/>
                          <a:ea typeface="Times New Roman" panose="02020603050405020304" pitchFamily="18" charset="0"/>
                          <a:cs typeface="Arial"/>
                        </a:rPr>
                        <a:t>a, </a:t>
                      </a:r>
                      <a:r>
                        <a:rPr lang="sl-SI" sz="1700" b="0" i="0" u="none" strike="noStrike" dirty="0">
                          <a:solidFill>
                            <a:srgbClr val="878787"/>
                          </a:solidFill>
                          <a:effectLst/>
                          <a:latin typeface="Source Sans Pro"/>
                          <a:ea typeface="Times New Roman" panose="02020603050405020304" pitchFamily="18" charset="0"/>
                          <a:cs typeface="Arial"/>
                        </a:rPr>
                        <a:t>Madžarska</a:t>
                      </a:r>
                      <a:r>
                        <a:rPr lang="it-IT" sz="1700" b="0" i="0" u="none" strike="noStrike" dirty="0">
                          <a:solidFill>
                            <a:srgbClr val="878787"/>
                          </a:solidFill>
                          <a:effectLst/>
                          <a:latin typeface="Source Sans Pro"/>
                          <a:ea typeface="Times New Roman" panose="02020603050405020304" pitchFamily="18" charset="0"/>
                          <a:cs typeface="Arial"/>
                        </a:rPr>
                        <a:t>, </a:t>
                      </a:r>
                      <a:r>
                        <a:rPr lang="it-IT" sz="1700" b="0" i="0" u="none" strike="noStrike" dirty="0" err="1">
                          <a:solidFill>
                            <a:srgbClr val="878787"/>
                          </a:solidFill>
                          <a:effectLst/>
                          <a:latin typeface="Source Sans Pro"/>
                          <a:ea typeface="Times New Roman" panose="02020603050405020304" pitchFamily="18" charset="0"/>
                          <a:cs typeface="Arial"/>
                        </a:rPr>
                        <a:t>Latvi</a:t>
                      </a:r>
                      <a:r>
                        <a:rPr lang="sl-SI" sz="1700" b="0" i="0" u="none" strike="noStrike" dirty="0">
                          <a:solidFill>
                            <a:srgbClr val="878787"/>
                          </a:solidFill>
                          <a:effectLst/>
                          <a:latin typeface="Source Sans Pro"/>
                          <a:ea typeface="Times New Roman" panose="02020603050405020304" pitchFamily="18" charset="0"/>
                          <a:cs typeface="Arial"/>
                        </a:rPr>
                        <a:t>j</a:t>
                      </a:r>
                      <a:r>
                        <a:rPr lang="it-IT" sz="1700" b="0" i="0" u="none" strike="noStrike" dirty="0">
                          <a:solidFill>
                            <a:srgbClr val="878787"/>
                          </a:solidFill>
                          <a:effectLst/>
                          <a:latin typeface="Source Sans Pro"/>
                          <a:ea typeface="Times New Roman" panose="02020603050405020304" pitchFamily="18" charset="0"/>
                          <a:cs typeface="Arial"/>
                        </a:rPr>
                        <a:t>a, </a:t>
                      </a:r>
                      <a:r>
                        <a:rPr lang="it-IT" sz="1700" b="0" i="0" u="none" strike="noStrike" dirty="0" err="1">
                          <a:solidFill>
                            <a:srgbClr val="878787"/>
                          </a:solidFill>
                          <a:effectLst/>
                          <a:latin typeface="Source Sans Pro"/>
                          <a:ea typeface="Times New Roman" panose="02020603050405020304" pitchFamily="18" charset="0"/>
                          <a:cs typeface="Arial"/>
                        </a:rPr>
                        <a:t>Lit</a:t>
                      </a:r>
                      <a:r>
                        <a:rPr lang="sl-SI" sz="1700" b="0" i="0" u="none" strike="noStrike" dirty="0">
                          <a:solidFill>
                            <a:srgbClr val="878787"/>
                          </a:solidFill>
                          <a:effectLst/>
                          <a:latin typeface="Source Sans Pro"/>
                          <a:ea typeface="Times New Roman" panose="02020603050405020304" pitchFamily="18" charset="0"/>
                          <a:cs typeface="Arial"/>
                        </a:rPr>
                        <a:t>va</a:t>
                      </a:r>
                      <a:r>
                        <a:rPr lang="it-IT" sz="1700" b="0" i="0" u="none" strike="noStrike" dirty="0">
                          <a:solidFill>
                            <a:srgbClr val="878787"/>
                          </a:solidFill>
                          <a:effectLst/>
                          <a:latin typeface="Source Sans Pro"/>
                          <a:ea typeface="Times New Roman" panose="02020603050405020304" pitchFamily="18" charset="0"/>
                          <a:cs typeface="Arial"/>
                        </a:rPr>
                        <a:t>, </a:t>
                      </a:r>
                      <a:r>
                        <a:rPr lang="it-IT" sz="1700" b="0" i="0" u="none" strike="noStrike" dirty="0" err="1">
                          <a:solidFill>
                            <a:srgbClr val="878787"/>
                          </a:solidFill>
                          <a:effectLst/>
                          <a:latin typeface="Source Sans Pro"/>
                          <a:ea typeface="Times New Roman" panose="02020603050405020304" pitchFamily="18" charset="0"/>
                          <a:cs typeface="Arial"/>
                        </a:rPr>
                        <a:t>Pol</a:t>
                      </a:r>
                      <a:r>
                        <a:rPr lang="sl-SI" sz="1700" b="0" i="0" u="none" strike="noStrike" dirty="0">
                          <a:solidFill>
                            <a:srgbClr val="878787"/>
                          </a:solidFill>
                          <a:effectLst/>
                          <a:latin typeface="Source Sans Pro"/>
                          <a:ea typeface="Times New Roman" panose="02020603050405020304" pitchFamily="18" charset="0"/>
                          <a:cs typeface="Arial"/>
                        </a:rPr>
                        <a:t>jska</a:t>
                      </a:r>
                      <a:r>
                        <a:rPr lang="it-IT" sz="1700" b="0" i="0" u="none" strike="noStrike" dirty="0">
                          <a:solidFill>
                            <a:srgbClr val="878787"/>
                          </a:solidFill>
                          <a:effectLst/>
                          <a:latin typeface="Source Sans Pro"/>
                          <a:ea typeface="Times New Roman" panose="02020603050405020304" pitchFamily="18" charset="0"/>
                          <a:cs typeface="Arial"/>
                        </a:rPr>
                        <a:t>, Rom</a:t>
                      </a:r>
                      <a:r>
                        <a:rPr lang="sl-SI" sz="1700" b="0" i="0" u="none" strike="noStrike" dirty="0">
                          <a:solidFill>
                            <a:srgbClr val="878787"/>
                          </a:solidFill>
                          <a:effectLst/>
                          <a:latin typeface="Source Sans Pro"/>
                          <a:ea typeface="Times New Roman" panose="02020603050405020304" pitchFamily="18" charset="0"/>
                          <a:cs typeface="Arial"/>
                        </a:rPr>
                        <a:t>unij</a:t>
                      </a:r>
                      <a:r>
                        <a:rPr lang="it-IT" sz="1700" b="0" i="0" u="none" strike="noStrike" dirty="0">
                          <a:solidFill>
                            <a:srgbClr val="878787"/>
                          </a:solidFill>
                          <a:effectLst/>
                          <a:latin typeface="Source Sans Pro"/>
                          <a:ea typeface="Times New Roman" panose="02020603050405020304" pitchFamily="18" charset="0"/>
                          <a:cs typeface="Arial"/>
                        </a:rPr>
                        <a:t>a, </a:t>
                      </a:r>
                      <a:r>
                        <a:rPr lang="it-IT" sz="1700" b="1" i="0" u="none" strike="noStrike" dirty="0">
                          <a:solidFill>
                            <a:srgbClr val="878787"/>
                          </a:solidFill>
                          <a:effectLst/>
                          <a:latin typeface="Source Sans Pro Black" panose="020B0803030403020204" pitchFamily="34" charset="0"/>
                          <a:ea typeface="Source Sans Pro Black" panose="020B0803030403020204" pitchFamily="34" charset="0"/>
                          <a:cs typeface="Arial"/>
                        </a:rPr>
                        <a:t>Sloveni</a:t>
                      </a:r>
                      <a:r>
                        <a:rPr lang="sl-SI" sz="1700" b="1" i="0" u="none" strike="noStrike" dirty="0">
                          <a:solidFill>
                            <a:srgbClr val="878787"/>
                          </a:solidFill>
                          <a:effectLst/>
                          <a:latin typeface="Source Sans Pro"/>
                          <a:ea typeface="Times New Roman" panose="02020603050405020304" pitchFamily="18" charset="0"/>
                          <a:cs typeface="Arial"/>
                        </a:rPr>
                        <a:t>j</a:t>
                      </a:r>
                      <a:r>
                        <a:rPr lang="it-IT" sz="1700" b="1" i="0" u="none" strike="noStrike" dirty="0">
                          <a:solidFill>
                            <a:srgbClr val="878787"/>
                          </a:solidFill>
                          <a:effectLst/>
                          <a:latin typeface="Source Sans Pro"/>
                          <a:ea typeface="Times New Roman" panose="02020603050405020304" pitchFamily="18" charset="0"/>
                          <a:cs typeface="Arial"/>
                        </a:rPr>
                        <a:t>a</a:t>
                      </a:r>
                      <a:r>
                        <a:rPr lang="it-IT" sz="1700" b="0" i="0" u="none" strike="noStrike" dirty="0">
                          <a:solidFill>
                            <a:srgbClr val="878787"/>
                          </a:solidFill>
                          <a:effectLst/>
                          <a:latin typeface="Source Sans Pro"/>
                          <a:ea typeface="Times New Roman" panose="02020603050405020304" pitchFamily="18" charset="0"/>
                          <a:cs typeface="Arial"/>
                        </a:rPr>
                        <a:t>, </a:t>
                      </a:r>
                      <a:r>
                        <a:rPr lang="it-IT" sz="1700" b="0" i="0" u="none" strike="noStrike" dirty="0" err="1">
                          <a:solidFill>
                            <a:srgbClr val="878787"/>
                          </a:solidFill>
                          <a:effectLst/>
                          <a:latin typeface="Source Sans Pro"/>
                          <a:ea typeface="Times New Roman" panose="02020603050405020304" pitchFamily="18" charset="0"/>
                          <a:cs typeface="Arial"/>
                        </a:rPr>
                        <a:t>Slov</a:t>
                      </a:r>
                      <a:r>
                        <a:rPr lang="sl-SI" sz="1700" b="0" i="0" u="none" strike="noStrike" dirty="0">
                          <a:solidFill>
                            <a:srgbClr val="878787"/>
                          </a:solidFill>
                          <a:effectLst/>
                          <a:latin typeface="Source Sans Pro"/>
                          <a:ea typeface="Times New Roman" panose="02020603050405020304" pitchFamily="18" charset="0"/>
                          <a:cs typeface="Arial"/>
                        </a:rPr>
                        <a:t>aška,</a:t>
                      </a:r>
                      <a:r>
                        <a:rPr lang="it-IT" sz="1700" b="0" i="0" u="none" strike="noStrike" dirty="0">
                          <a:solidFill>
                            <a:srgbClr val="878787"/>
                          </a:solidFill>
                          <a:effectLst/>
                          <a:latin typeface="Source Sans Pro"/>
                          <a:ea typeface="Times New Roman" panose="02020603050405020304" pitchFamily="18" charset="0"/>
                          <a:cs typeface="Arial"/>
                        </a:rPr>
                        <a:t> </a:t>
                      </a:r>
                      <a:r>
                        <a:rPr lang="it-IT" sz="1700" b="0" i="0" u="none" strike="noStrike" dirty="0" err="1">
                          <a:solidFill>
                            <a:srgbClr val="0092C3"/>
                          </a:solidFill>
                          <a:effectLst/>
                          <a:latin typeface="Source Sans Pro Black" panose="020B0803030403020204" pitchFamily="34" charset="0"/>
                          <a:ea typeface="Source Sans Pro Black" panose="020B0803030403020204" pitchFamily="34" charset="0"/>
                          <a:cs typeface="Arial"/>
                        </a:rPr>
                        <a:t>Ukra</a:t>
                      </a:r>
                      <a:r>
                        <a:rPr lang="sl-SI" sz="1700" b="0" i="0" u="none" strike="noStrike" dirty="0">
                          <a:solidFill>
                            <a:srgbClr val="0092C3"/>
                          </a:solidFill>
                          <a:effectLst/>
                          <a:latin typeface="Source Sans Pro Black" panose="020B0803030403020204" pitchFamily="34" charset="0"/>
                          <a:ea typeface="Source Sans Pro Black" panose="020B0803030403020204" pitchFamily="34" charset="0"/>
                          <a:cs typeface="Arial"/>
                        </a:rPr>
                        <a:t>jina</a:t>
                      </a:r>
                      <a:endParaRPr lang="it-IT" sz="3600" b="0" i="0" u="none" strike="noStrike" dirty="0">
                        <a:effectLst/>
                        <a:latin typeface="Source Sans Pro Black" panose="020B0803030403020204" pitchFamily="34" charset="0"/>
                        <a:ea typeface="Source Sans Pro Black" panose="020B0803030403020204" pitchFamily="34" charset="0"/>
                      </a:endParaRPr>
                    </a:p>
                  </a:txBody>
                  <a:tcPr marL="134117" marR="134117" marT="1862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ase"/>
                      <a:r>
                        <a:rPr lang="en-GB" sz="2800" b="0" i="0" u="none" strike="noStrike">
                          <a:solidFill>
                            <a:srgbClr val="575757"/>
                          </a:solidFill>
                          <a:effectLst/>
                          <a:latin typeface="Source Sans Pro" panose="020B0503030403020204" pitchFamily="34" charset="0"/>
                        </a:rPr>
                        <a:t>1.74</a:t>
                      </a:r>
                      <a:r>
                        <a:rPr lang="en-GB" sz="2800" b="0" i="0">
                          <a:solidFill>
                            <a:srgbClr val="575757"/>
                          </a:solidFill>
                          <a:effectLst/>
                          <a:latin typeface="Source Sans Pro" panose="020B0503030403020204" pitchFamily="34" charset="0"/>
                        </a:rPr>
                        <a:t>​</a:t>
                      </a:r>
                      <a:endParaRPr lang="en-GB" b="0" i="0">
                        <a:solidFill>
                          <a:srgbClr val="575757"/>
                        </a:solidFill>
                        <a:effectLst/>
                      </a:endParaRP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ase"/>
                      <a:r>
                        <a:rPr lang="en-GB" sz="2800" b="0" i="0" u="none" strike="noStrike">
                          <a:solidFill>
                            <a:srgbClr val="575757"/>
                          </a:solidFill>
                          <a:effectLst/>
                          <a:latin typeface="Source Sans Pro" panose="020B0503030403020204" pitchFamily="34" charset="0"/>
                        </a:rPr>
                        <a:t>29</a:t>
                      </a:r>
                      <a:r>
                        <a:rPr lang="en-GB" sz="2800" b="0" i="0">
                          <a:solidFill>
                            <a:srgbClr val="575757"/>
                          </a:solidFill>
                          <a:effectLst/>
                          <a:latin typeface="Source Sans Pro" panose="020B0503030403020204" pitchFamily="34" charset="0"/>
                        </a:rPr>
                        <a:t>​</a:t>
                      </a:r>
                      <a:endParaRPr lang="en-GB" b="0" i="0">
                        <a:solidFill>
                          <a:srgbClr val="575757"/>
                        </a:solidFill>
                        <a:effectLst/>
                      </a:endParaRP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804440570"/>
                  </a:ext>
                </a:extLst>
              </a:tr>
              <a:tr h="970979">
                <a:tc>
                  <a:txBody>
                    <a:bodyPr/>
                    <a:lstStyle/>
                    <a:p>
                      <a:pPr algn="ctr" fontAlgn="ctr">
                        <a:lnSpc>
                          <a:spcPct val="115000"/>
                        </a:lnSpc>
                        <a:spcBef>
                          <a:spcPts val="600"/>
                        </a:spcBef>
                        <a:spcAft>
                          <a:spcPts val="600"/>
                        </a:spcAft>
                      </a:pPr>
                      <a:r>
                        <a:rPr lang="sl-SI" sz="1700" b="1" i="0" u="none" strike="noStrike" dirty="0">
                          <a:solidFill>
                            <a:srgbClr val="878787"/>
                          </a:solidFill>
                          <a:effectLst/>
                          <a:latin typeface="Source Sans Pro"/>
                          <a:ea typeface="Times New Roman" panose="02020603050405020304" pitchFamily="18" charset="0"/>
                          <a:cs typeface="Arial"/>
                        </a:rPr>
                        <a:t>Nordijske države in zahodna Evropa</a:t>
                      </a:r>
                      <a:endParaRPr lang="en-GB" sz="3600" b="0" i="0" u="none" strike="noStrike" dirty="0">
                        <a:effectLst/>
                        <a:latin typeface="Source Sans Pro"/>
                        <a:cs typeface="Arial"/>
                      </a:endParaRPr>
                    </a:p>
                  </a:txBody>
                  <a:tcPr marL="134117" marR="134117" marT="1862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lnSpc>
                          <a:spcPct val="115000"/>
                        </a:lnSpc>
                        <a:spcBef>
                          <a:spcPts val="600"/>
                        </a:spcBef>
                        <a:spcAft>
                          <a:spcPts val="600"/>
                        </a:spcAft>
                      </a:pPr>
                      <a:r>
                        <a:rPr lang="sl-SI" sz="1700" b="0" i="0" u="none" strike="noStrike" dirty="0">
                          <a:solidFill>
                            <a:srgbClr val="878787"/>
                          </a:solidFill>
                          <a:effectLst/>
                          <a:latin typeface="Source Sans Pro"/>
                          <a:ea typeface="Times New Roman" panose="02020603050405020304" pitchFamily="18" charset="0"/>
                          <a:cs typeface="Arial"/>
                        </a:rPr>
                        <a:t>Avstrija, Belgija, Danska, Finska, Francija, Nemčija, Islandija, Irska, Luksemburg, Nizozemska, Švedska</a:t>
                      </a:r>
                      <a:endParaRPr lang="de-DE" sz="3600" b="0" i="0" u="none" strike="noStrike" dirty="0">
                        <a:effectLst/>
                        <a:latin typeface="Source Sans Pro"/>
                        <a:cs typeface="Arial"/>
                      </a:endParaRPr>
                    </a:p>
                  </a:txBody>
                  <a:tcPr marL="134117" marR="134117" marT="1862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ase"/>
                      <a:r>
                        <a:rPr lang="en-GB" sz="2800" b="0" i="0" u="none" strike="noStrike">
                          <a:solidFill>
                            <a:srgbClr val="575757"/>
                          </a:solidFill>
                          <a:effectLst/>
                          <a:latin typeface="Source Sans Pro" panose="020B0503030403020204" pitchFamily="34" charset="0"/>
                        </a:rPr>
                        <a:t>1.08</a:t>
                      </a:r>
                      <a:r>
                        <a:rPr lang="en-GB" sz="2800" b="0" i="0">
                          <a:solidFill>
                            <a:srgbClr val="575757"/>
                          </a:solidFill>
                          <a:effectLst/>
                          <a:latin typeface="Source Sans Pro" panose="020B0503030403020204" pitchFamily="34" charset="0"/>
                        </a:rPr>
                        <a:t>​</a:t>
                      </a:r>
                      <a:endParaRPr lang="en-GB" b="0" i="0">
                        <a:solidFill>
                          <a:srgbClr val="575757"/>
                        </a:solidFill>
                        <a:effectLst/>
                      </a:endParaRP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ase"/>
                      <a:r>
                        <a:rPr lang="en-GB" sz="2800" b="0" i="0" u="none" strike="noStrike">
                          <a:solidFill>
                            <a:srgbClr val="575757"/>
                          </a:solidFill>
                          <a:effectLst/>
                          <a:latin typeface="Source Sans Pro" panose="020B0503030403020204" pitchFamily="34" charset="0"/>
                        </a:rPr>
                        <a:t>18</a:t>
                      </a:r>
                      <a:r>
                        <a:rPr lang="en-GB" sz="2800" b="0" i="0">
                          <a:solidFill>
                            <a:srgbClr val="575757"/>
                          </a:solidFill>
                          <a:effectLst/>
                          <a:latin typeface="Source Sans Pro" panose="020B0503030403020204" pitchFamily="34" charset="0"/>
                        </a:rPr>
                        <a:t>​</a:t>
                      </a:r>
                      <a:endParaRPr lang="en-GB" b="0" i="0">
                        <a:solidFill>
                          <a:srgbClr val="575757"/>
                        </a:solidFill>
                        <a:effectLst/>
                      </a:endParaRP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736867109"/>
                  </a:ext>
                </a:extLst>
              </a:tr>
              <a:tr h="668556">
                <a:tc>
                  <a:txBody>
                    <a:bodyPr/>
                    <a:lstStyle/>
                    <a:p>
                      <a:pPr algn="ctr" fontAlgn="ctr">
                        <a:lnSpc>
                          <a:spcPct val="115000"/>
                        </a:lnSpc>
                        <a:spcBef>
                          <a:spcPts val="600"/>
                        </a:spcBef>
                        <a:spcAft>
                          <a:spcPts val="600"/>
                        </a:spcAft>
                      </a:pPr>
                      <a:r>
                        <a:rPr lang="sl-SI" sz="1700" b="1" i="0" u="none" strike="noStrike" dirty="0">
                          <a:solidFill>
                            <a:srgbClr val="878787"/>
                          </a:solidFill>
                          <a:effectLst/>
                          <a:latin typeface="Source Sans Pro"/>
                          <a:ea typeface="Times New Roman" panose="02020603050405020304" pitchFamily="18" charset="0"/>
                          <a:cs typeface="Arial"/>
                        </a:rPr>
                        <a:t>Južna Evropa</a:t>
                      </a:r>
                      <a:endParaRPr lang="en-GB" sz="3600" b="0" i="0" u="none" strike="noStrike" dirty="0">
                        <a:effectLst/>
                        <a:latin typeface="Source Sans Pro"/>
                        <a:cs typeface="Arial"/>
                      </a:endParaRPr>
                    </a:p>
                  </a:txBody>
                  <a:tcPr marL="134117" marR="134117" marT="1862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fontAlgn="ctr">
                        <a:lnSpc>
                          <a:spcPct val="115000"/>
                        </a:lnSpc>
                        <a:spcBef>
                          <a:spcPts val="600"/>
                        </a:spcBef>
                        <a:spcAft>
                          <a:spcPts val="600"/>
                        </a:spcAft>
                      </a:pPr>
                      <a:r>
                        <a:rPr lang="sl-SI" sz="1700" b="0" i="0" u="none" strike="noStrike" dirty="0">
                          <a:solidFill>
                            <a:srgbClr val="878787"/>
                          </a:solidFill>
                          <a:effectLst/>
                          <a:latin typeface="Source Sans Pro"/>
                          <a:ea typeface="Times New Roman" panose="02020603050405020304" pitchFamily="18" charset="0"/>
                          <a:cs typeface="Arial"/>
                        </a:rPr>
                        <a:t>Ciper, Grčija, Italija, Malta, Portugalska, Španija</a:t>
                      </a:r>
                      <a:endParaRPr lang="en-GB" sz="3600" b="0" i="0" u="none" strike="noStrike" dirty="0">
                        <a:effectLst/>
                        <a:latin typeface="Source Sans Pro"/>
                        <a:cs typeface="Arial"/>
                      </a:endParaRPr>
                    </a:p>
                  </a:txBody>
                  <a:tcPr marL="134117" marR="134117" marT="18628"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ase"/>
                      <a:r>
                        <a:rPr lang="en-GB" sz="2800" b="0" i="0" u="none" strike="noStrike">
                          <a:solidFill>
                            <a:srgbClr val="575757"/>
                          </a:solidFill>
                          <a:effectLst/>
                          <a:latin typeface="Source Sans Pro" panose="020B0503030403020204" pitchFamily="34" charset="0"/>
                        </a:rPr>
                        <a:t>1.44</a:t>
                      </a:r>
                      <a:r>
                        <a:rPr lang="en-GB" sz="2800" b="0" i="0">
                          <a:solidFill>
                            <a:srgbClr val="575757"/>
                          </a:solidFill>
                          <a:effectLst/>
                          <a:latin typeface="Source Sans Pro" panose="020B0503030403020204" pitchFamily="34" charset="0"/>
                        </a:rPr>
                        <a:t>​</a:t>
                      </a:r>
                      <a:endParaRPr lang="en-GB" b="0" i="0">
                        <a:solidFill>
                          <a:srgbClr val="575757"/>
                        </a:solidFill>
                        <a:effectLst/>
                      </a:endParaRP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ase"/>
                      <a:r>
                        <a:rPr lang="en-GB" sz="2800" b="0" i="0" u="none" strike="noStrike">
                          <a:solidFill>
                            <a:srgbClr val="575757"/>
                          </a:solidFill>
                          <a:effectLst/>
                          <a:latin typeface="Source Sans Pro" panose="020B0503030403020204" pitchFamily="34" charset="0"/>
                        </a:rPr>
                        <a:t>24</a:t>
                      </a:r>
                      <a:r>
                        <a:rPr lang="en-GB" sz="2800" b="0" i="0">
                          <a:solidFill>
                            <a:srgbClr val="575757"/>
                          </a:solidFill>
                          <a:effectLst/>
                          <a:latin typeface="Source Sans Pro" panose="020B0503030403020204" pitchFamily="34" charset="0"/>
                        </a:rPr>
                        <a:t>​</a:t>
                      </a:r>
                      <a:endParaRPr lang="en-GB" b="0" i="0">
                        <a:solidFill>
                          <a:srgbClr val="575757"/>
                        </a:solidFill>
                        <a:effectLst/>
                      </a:endParaRP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946659873"/>
                  </a:ext>
                </a:extLst>
              </a:tr>
              <a:tr h="526328">
                <a:tc gridSpan="2">
                  <a:txBody>
                    <a:bodyPr/>
                    <a:lstStyle/>
                    <a:p>
                      <a:pPr algn="r" fontAlgn="ctr">
                        <a:lnSpc>
                          <a:spcPct val="115000"/>
                        </a:lnSpc>
                        <a:spcBef>
                          <a:spcPts val="600"/>
                        </a:spcBef>
                        <a:spcAft>
                          <a:spcPts val="600"/>
                        </a:spcAft>
                      </a:pPr>
                      <a:r>
                        <a:rPr lang="sl-SI" sz="1700" b="1" i="0" u="none" strike="noStrike" dirty="0">
                          <a:solidFill>
                            <a:srgbClr val="878787"/>
                          </a:solidFill>
                          <a:effectLst/>
                          <a:latin typeface="Source Sans Pro"/>
                          <a:ea typeface="Times New Roman" panose="02020603050405020304" pitchFamily="18" charset="0"/>
                          <a:cs typeface="Arial"/>
                        </a:rPr>
                        <a:t>Skupna sredstva za 6. poziv</a:t>
                      </a:r>
                      <a:endParaRPr lang="en-GB" sz="3600" b="0" i="0" u="none" strike="noStrike" dirty="0">
                        <a:effectLst/>
                        <a:latin typeface="Source Sans Pro"/>
                        <a:cs typeface="Arial"/>
                      </a:endParaRPr>
                    </a:p>
                  </a:txBody>
                  <a:tcPr marL="178824" marR="178824" marT="89412" marB="89412">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hMerge="1">
                  <a:txBody>
                    <a:bodyPr/>
                    <a:lstStyle/>
                    <a:p>
                      <a:endParaRPr lang="en-BE"/>
                    </a:p>
                  </a:txBody>
                  <a:tcPr/>
                </a:tc>
                <a:tc>
                  <a:txBody>
                    <a:bodyPr/>
                    <a:lstStyle/>
                    <a:p>
                      <a:pPr algn="ctr" rtl="0" fontAlgn="base"/>
                      <a:r>
                        <a:rPr lang="en-GB" sz="2800" b="0" i="0" u="none" strike="noStrike">
                          <a:solidFill>
                            <a:srgbClr val="575757"/>
                          </a:solidFill>
                          <a:effectLst/>
                          <a:latin typeface="Source Sans Pro" panose="020B0503030403020204" pitchFamily="34" charset="0"/>
                        </a:rPr>
                        <a:t>4.26</a:t>
                      </a:r>
                      <a:r>
                        <a:rPr lang="en-GB" sz="2800" b="0" i="0">
                          <a:solidFill>
                            <a:srgbClr val="575757"/>
                          </a:solidFill>
                          <a:effectLst/>
                          <a:latin typeface="Source Sans Pro" panose="020B0503030403020204" pitchFamily="34" charset="0"/>
                        </a:rPr>
                        <a:t>​</a:t>
                      </a:r>
                      <a:endParaRPr lang="en-GB" b="0" i="0">
                        <a:solidFill>
                          <a:srgbClr val="575757"/>
                        </a:solidFill>
                        <a:effectLst/>
                      </a:endParaRP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rtl="0" fontAlgn="base"/>
                      <a:r>
                        <a:rPr lang="en-GB" sz="2800" b="0" i="0" u="none" strike="noStrike" dirty="0">
                          <a:solidFill>
                            <a:srgbClr val="575757"/>
                          </a:solidFill>
                          <a:effectLst/>
                          <a:latin typeface="Source Sans Pro" panose="020B0503030403020204" pitchFamily="34" charset="0"/>
                        </a:rPr>
                        <a:t>71</a:t>
                      </a:r>
                      <a:r>
                        <a:rPr lang="en-GB" sz="2800" b="0" i="0" dirty="0">
                          <a:solidFill>
                            <a:srgbClr val="575757"/>
                          </a:solidFill>
                          <a:effectLst/>
                          <a:latin typeface="Source Sans Pro" panose="020B0503030403020204" pitchFamily="34" charset="0"/>
                        </a:rPr>
                        <a:t>​</a:t>
                      </a:r>
                      <a:endParaRPr lang="en-GB" b="0" i="0" dirty="0">
                        <a:solidFill>
                          <a:srgbClr val="575757"/>
                        </a:solidFill>
                        <a:effectLst/>
                      </a:endParaRPr>
                    </a:p>
                  </a:txBody>
                  <a:tcPr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161349425"/>
                  </a:ext>
                </a:extLst>
              </a:tr>
            </a:tbl>
          </a:graphicData>
        </a:graphic>
      </p:graphicFrame>
    </p:spTree>
    <p:extLst>
      <p:ext uri="{BB962C8B-B14F-4D97-AF65-F5344CB8AC3E}">
        <p14:creationId xmlns:p14="http://schemas.microsoft.com/office/powerpoint/2010/main" val="1572731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412DA5-532D-BD45-895D-5605627BDAD5}"/>
              </a:ext>
            </a:extLst>
          </p:cNvPr>
          <p:cNvSpPr>
            <a:spLocks noGrp="1"/>
          </p:cNvSpPr>
          <p:nvPr>
            <p:ph type="body" sz="quarter" idx="12"/>
          </p:nvPr>
        </p:nvSpPr>
        <p:spPr>
          <a:xfrm>
            <a:off x="2165089" y="2655408"/>
            <a:ext cx="7844150" cy="1222375"/>
          </a:xfrm>
        </p:spPr>
        <p:txBody>
          <a:bodyPr>
            <a:normAutofit/>
          </a:bodyPr>
          <a:lstStyle/>
          <a:p>
            <a:r>
              <a:rPr lang="sl-SI" dirty="0"/>
              <a:t>Prednosti </a:t>
            </a:r>
            <a:r>
              <a:rPr lang="pt-BR" dirty="0">
                <a:ea typeface="Source sans Pro"/>
              </a:rPr>
              <a:t>European City Facility</a:t>
            </a:r>
            <a:r>
              <a:rPr lang="sl-SI" dirty="0"/>
              <a:t> </a:t>
            </a:r>
            <a:endParaRPr lang="en-US" dirty="0"/>
          </a:p>
        </p:txBody>
      </p:sp>
    </p:spTree>
    <p:extLst>
      <p:ext uri="{BB962C8B-B14F-4D97-AF65-F5344CB8AC3E}">
        <p14:creationId xmlns:p14="http://schemas.microsoft.com/office/powerpoint/2010/main" val="3662880709"/>
      </p:ext>
    </p:extLst>
  </p:cSld>
  <p:clrMapOvr>
    <a:masterClrMapping/>
  </p:clrMapOvr>
</p:sld>
</file>

<file path=ppt/theme/theme1.xml><?xml version="1.0" encoding="utf-8"?>
<a:theme xmlns:a="http://schemas.openxmlformats.org/drawingml/2006/main" name="White Theme">
  <a:themeElements>
    <a:clrScheme name="EUCF">
      <a:dk1>
        <a:srgbClr val="575757"/>
      </a:dk1>
      <a:lt1>
        <a:sysClr val="window" lastClr="FFFFFF"/>
      </a:lt1>
      <a:dk2>
        <a:srgbClr val="0069A9"/>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ct!onHeat">
      <a:majorFont>
        <a:latin typeface="Source sans pro"/>
        <a:ea typeface=""/>
        <a:cs typeface=""/>
      </a:majorFont>
      <a:minorFont>
        <a:latin typeface="Source sans Pro"/>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ue theme">
  <a:themeElements>
    <a:clrScheme name="Custom 2">
      <a:dk1>
        <a:srgbClr val="FFFFFF"/>
      </a:dk1>
      <a:lt1>
        <a:sysClr val="window" lastClr="FFFFFF"/>
      </a:lt1>
      <a:dk2>
        <a:srgbClr val="0069A9"/>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ct!onHeat">
      <a:majorFont>
        <a:latin typeface="Source sans pro"/>
        <a:ea typeface=""/>
        <a:cs typeface=""/>
      </a:majorFont>
      <a:minorFont>
        <a:latin typeface="Source sans Pro"/>
        <a:ea typeface=""/>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9CAF7D1AB9D14DA022C9D8987303E6" ma:contentTypeVersion="10" ma:contentTypeDescription="Crée un document." ma:contentTypeScope="" ma:versionID="5cef63657a96736e2a61b15dd9c3756b">
  <xsd:schema xmlns:xsd="http://www.w3.org/2001/XMLSchema" xmlns:xs="http://www.w3.org/2001/XMLSchema" xmlns:p="http://schemas.microsoft.com/office/2006/metadata/properties" xmlns:ns2="32ae48a7-3b8d-4f16-8e78-629cfd9833e2" xmlns:ns3="1c953948-5fe5-493d-b17f-0519140a3719" targetNamespace="http://schemas.microsoft.com/office/2006/metadata/properties" ma:root="true" ma:fieldsID="729afb220624c1e664ed917a77f4f764" ns2:_="" ns3:_="">
    <xsd:import namespace="32ae48a7-3b8d-4f16-8e78-629cfd9833e2"/>
    <xsd:import namespace="1c953948-5fe5-493d-b17f-0519140a371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2ae48a7-3b8d-4f16-8e78-629cfd9833e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Balises d’images" ma:readOnly="false" ma:fieldId="{5cf76f15-5ced-4ddc-b409-7134ff3c332f}" ma:taxonomyMulti="true" ma:sspId="fc801ed7-ebd6-4100-9abd-51aea902167b"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c953948-5fe5-493d-b17f-0519140a371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2090a78-f998-4fb2-a728-c02fb515dd72}" ma:internalName="TaxCatchAll" ma:showField="CatchAllData" ma:web="1c953948-5fe5-493d-b17f-0519140a371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2ae48a7-3b8d-4f16-8e78-629cfd9833e2">
      <Terms xmlns="http://schemas.microsoft.com/office/infopath/2007/PartnerControls"/>
    </lcf76f155ced4ddcb4097134ff3c332f>
    <TaxCatchAll xmlns="1c953948-5fe5-493d-b17f-0519140a3719"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FE5EF7-C025-49F5-A890-C655685A8C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2ae48a7-3b8d-4f16-8e78-629cfd9833e2"/>
    <ds:schemaRef ds:uri="1c953948-5fe5-493d-b17f-0519140a371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973BB4-DBD5-4CDC-8D15-71902DEC60FC}">
  <ds:schemaRefs>
    <ds:schemaRef ds:uri="http://purl.org/dc/terms/"/>
    <ds:schemaRef ds:uri="1c953948-5fe5-493d-b17f-0519140a3719"/>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32ae48a7-3b8d-4f16-8e78-629cfd9833e2"/>
    <ds:schemaRef ds:uri="http://www.w3.org/XML/1998/namespace"/>
    <ds:schemaRef ds:uri="http://purl.org/dc/dcmitype/"/>
  </ds:schemaRefs>
</ds:datastoreItem>
</file>

<file path=customXml/itemProps3.xml><?xml version="1.0" encoding="utf-8"?>
<ds:datastoreItem xmlns:ds="http://schemas.openxmlformats.org/officeDocument/2006/customXml" ds:itemID="{F9975902-2C2D-4DF5-B3FE-5D113B4E3F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3854</Words>
  <Application>Microsoft Office PowerPoint</Application>
  <PresentationFormat>Po meri</PresentationFormat>
  <Paragraphs>570</Paragraphs>
  <Slides>40</Slides>
  <Notes>18</Notes>
  <HiddenSlides>0</HiddenSlides>
  <MMClips>0</MMClips>
  <ScaleCrop>false</ScaleCrop>
  <HeadingPairs>
    <vt:vector size="6" baseType="variant">
      <vt:variant>
        <vt:lpstr>Uporabljene pisave</vt:lpstr>
      </vt:variant>
      <vt:variant>
        <vt:i4>12</vt:i4>
      </vt:variant>
      <vt:variant>
        <vt:lpstr>Tema</vt:lpstr>
      </vt:variant>
      <vt:variant>
        <vt:i4>2</vt:i4>
      </vt:variant>
      <vt:variant>
        <vt:lpstr>Naslovi diapozitivov</vt:lpstr>
      </vt:variant>
      <vt:variant>
        <vt:i4>40</vt:i4>
      </vt:variant>
    </vt:vector>
  </HeadingPairs>
  <TitlesOfParts>
    <vt:vector size="54" baseType="lpstr">
      <vt:lpstr>Arial</vt:lpstr>
      <vt:lpstr>Brush Script MT</vt:lpstr>
      <vt:lpstr>Calibri</vt:lpstr>
      <vt:lpstr>Courier New</vt:lpstr>
      <vt:lpstr>Source Sans Pro</vt:lpstr>
      <vt:lpstr>Source Sans Pro</vt:lpstr>
      <vt:lpstr>Source Sans Pro Black</vt:lpstr>
      <vt:lpstr>Source Sans Pro Light</vt:lpstr>
      <vt:lpstr>Source Sans Pro SemiBold</vt:lpstr>
      <vt:lpstr>Source Serif Pro Light</vt:lpstr>
      <vt:lpstr>Symbol</vt:lpstr>
      <vt:lpstr>Wingdings</vt:lpstr>
      <vt:lpstr>White Theme</vt:lpstr>
      <vt:lpstr>Blue theme</vt:lpstr>
      <vt:lpstr>PowerPointova predstavitev</vt:lpstr>
      <vt:lpstr>Splošne informacije</vt:lpstr>
      <vt:lpstr>PowerPointova predstavitev</vt:lpstr>
      <vt:lpstr>PowerPointova predstavitev</vt:lpstr>
      <vt:lpstr>PowerPointova predstavitev</vt:lpstr>
      <vt:lpstr>Zakaj? Premostitev razkoraka.</vt:lpstr>
      <vt:lpstr>European City Facility (EUCF)</vt:lpstr>
      <vt:lpstr>6. poziv: Razpoložljiva sredstva</vt:lpstr>
      <vt:lpstr>PowerPointova predstavitev</vt:lpstr>
      <vt:lpstr>Finančna podpora</vt:lpstr>
      <vt:lpstr>Investicijski koncept (IK)</vt:lpstr>
      <vt:lpstr>Od investicijskega koncepta do investicije</vt:lpstr>
      <vt:lpstr>PowerPointova predstavitev</vt:lpstr>
      <vt:lpstr>Podporni sistem</vt:lpstr>
      <vt:lpstr>Podpora na nacionalni ravni</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Vprašanja in odgovori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umberto</dc:creator>
  <cp:lastModifiedBy>Energap Energap</cp:lastModifiedBy>
  <cp:revision>88</cp:revision>
  <dcterms:created xsi:type="dcterms:W3CDTF">2019-11-25T14:36:52Z</dcterms:created>
  <dcterms:modified xsi:type="dcterms:W3CDTF">2024-10-14T07:33:36Z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0x010100129CAF7D1AB9D14DA022C9D8987303E6</vt:lpwstr>
  </property>
  <property fmtid="{D5CDD505-2E9C-101B-9397-08002B2CF9AE}" pid="3" name="MediaServiceImageTags">
    <vt:lpwstr/>
  </property>
</Properties>
</file>